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7"/>
  </p:notesMasterIdLst>
  <p:sldIdLst>
    <p:sldId id="4735" r:id="rId6"/>
    <p:sldId id="4739" r:id="rId7"/>
    <p:sldId id="4748" r:id="rId8"/>
    <p:sldId id="4746" r:id="rId9"/>
    <p:sldId id="4750" r:id="rId10"/>
    <p:sldId id="4756" r:id="rId11"/>
    <p:sldId id="4753" r:id="rId12"/>
    <p:sldId id="4754" r:id="rId13"/>
    <p:sldId id="4745" r:id="rId14"/>
    <p:sldId id="4751" r:id="rId15"/>
    <p:sldId id="462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2" userDrawn="1">
          <p15:clr>
            <a:srgbClr val="A4A3A4"/>
          </p15:clr>
        </p15:guide>
        <p15:guide id="2" pos="4008" userDrawn="1">
          <p15:clr>
            <a:srgbClr val="A4A3A4"/>
          </p15:clr>
        </p15:guide>
        <p15:guide id="3" pos="6192" userDrawn="1">
          <p15:clr>
            <a:srgbClr val="A4A3A4"/>
          </p15:clr>
        </p15:guide>
        <p15:guide id="4" pos="6912" userDrawn="1">
          <p15:clr>
            <a:srgbClr val="A4A3A4"/>
          </p15:clr>
        </p15:guide>
        <p15:guide id="5" pos="58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coal Mocumbi" initials="PM" lastIdx="1" clrIdx="0">
    <p:extLst>
      <p:ext uri="{19B8F6BF-5375-455C-9EA6-DF929625EA0E}">
        <p15:presenceInfo xmlns:p15="http://schemas.microsoft.com/office/powerpoint/2012/main" userId="S-1-5-21-4150495645-3288831402-2538118451-1177" providerId="AD"/>
      </p:ext>
    </p:extLst>
  </p:cmAuthor>
  <p:cmAuthor id="2" name="Dércio Levy" initials="DL" lastIdx="1" clrIdx="1">
    <p:extLst>
      <p:ext uri="{19B8F6BF-5375-455C-9EA6-DF929625EA0E}">
        <p15:presenceInfo xmlns:p15="http://schemas.microsoft.com/office/powerpoint/2012/main" userId="S::dercio.levy@enh.co.mz::da666ba5-92d2-4316-a954-74ee51c552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435F"/>
    <a:srgbClr val="5C90DA"/>
    <a:srgbClr val="BC8F00"/>
    <a:srgbClr val="FF00FF"/>
    <a:srgbClr val="0000FF"/>
    <a:srgbClr val="7F7F7F"/>
    <a:srgbClr val="FFC266"/>
    <a:srgbClr val="92D050"/>
    <a:srgbClr val="7BFDFD"/>
    <a:srgbClr val="FFD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6681" autoAdjust="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>
        <p:guide orient="horz" pos="4152"/>
        <p:guide pos="4008"/>
        <p:guide pos="6192"/>
        <p:guide pos="6912"/>
        <p:guide pos="585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1B42F-962B-4CE1-AB40-13D4E721CABC}" type="datetimeFigureOut">
              <a:rPr lang="en-US" smtClean="0"/>
              <a:t>6/13/26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99603-54A1-4A53-A422-4A37B7E3F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9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E1828-AFE7-F648-96DC-EB705518C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4EEAFF-BD06-B04A-CA1C-BC4BA9515B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3666F-A81E-6FFA-C06A-90F5C2441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0973F-825C-4FB2-A8D6-8FA3F908EB19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956F2-9551-1C2B-3057-5C8616D11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DDE22-BC56-5752-70D0-C806BD2B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9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0AE6-C856-BDED-2D6B-AB68C245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2CA4C-78F1-659C-62FA-C1B180AB8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72059-B259-93D8-B9F9-0C3C059E4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C61AA-03C3-47A5-BECE-D75D8F347C45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F7E44-08F3-19E2-0040-F0F572AB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BD2A3-B00D-7C20-E3CC-F64DD4EEA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6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E5E17-9029-6C6D-36DC-C6C3D564F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9E250-230A-4AF1-DF76-A2E35B88F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AFFD6-6BA7-DC70-6162-E0BE957DE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9A10-D9A6-4DCE-9F7E-B71C428F618E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AE8AA-177A-1BA5-6DD3-2D28F5A7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EA259-8B18-9780-8EC1-90245D54F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93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A5D1-E11F-6C32-AD91-ABA6C3BE0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39996-6EA7-19D2-24D8-77329E3D7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57493-1A11-A3C5-88F1-7498060F2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6176A-1DEA-D958-AEEA-DE358B1DD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2838E-905D-4F15-9622-39E65D72C6DE}" type="datetime1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A014C5-C816-D24B-DC05-178441394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E2095D-38C2-7626-EC65-50171E1EF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7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9976-344B-ED2A-C2E5-A0B760D8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D1ED7-CBEA-46E2-F199-B5156077D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79370-F51D-B5FE-0387-2EE747135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D3E1CE-C95F-BBFD-3E87-D45262598C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44FA55-E341-BB7E-2321-91A562C7C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9DBCB-B0DD-B767-43B4-B612CF06F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6938-4CAA-4F20-8965-52769F815DAE}" type="datetime1">
              <a:rPr lang="en-US" smtClean="0"/>
              <a:t>6/13/26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FFE23B-AF35-2012-0AE9-210996190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32D05C-4EE0-E933-1A0A-7C7913AC1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93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0DD6B-996A-E684-BADE-5208B343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A28EB-219E-4BF8-CB21-A275A725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E20D-269D-4637-8AD3-DFFA3C297AD2}" type="datetime1">
              <a:rPr lang="en-US" smtClean="0"/>
              <a:t>6/13/26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7BE4C9-9A4F-1AC0-864C-3D5097343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0F028-6AF5-A399-2A5C-392FCB63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8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4E0CBF-A35D-E8DD-D6C9-764FF4EED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4E16-9E2D-49B9-ADAA-1AE434F5DB24}" type="datetime1">
              <a:rPr lang="en-US" smtClean="0"/>
              <a:t>6/13/26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BE7BC-321F-A2E4-250A-E27683465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1E479-27FC-CCA7-3932-6DB031BF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4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690F-F7FC-B713-6385-4CD572789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8D73B-8329-2250-E287-1E9FC3C76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8CD9C-3F6E-1611-F471-1A1AEB1B1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05B6F-937C-9780-9B5E-A79D27261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F996-3F2C-4C5B-8C97-C5E640DA7E3C}" type="datetime1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0F9C5-7720-A174-BCAE-EC8BBDD5E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FAAFD-E495-1040-62AB-CB4AA4D8D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82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F4A7B-2091-E798-707C-4921C2DF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98F757-3B3A-38F4-7C5E-81D4160F7A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8EDC3-8882-0E22-A7EE-79E3AC3F2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E6520-BB0C-38D5-C93A-83851B99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878E-B2CA-437D-8A7B-18D96AB1B914}" type="datetime1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066A8-FF8C-8980-04A3-97267670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14DD9-DEEC-A991-F9D3-7243E50D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1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84903-DB94-27B5-6794-9CCB12193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DBC932-6CAA-1A59-61E4-7D14F2CBD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9172C-D646-A639-C2F8-C0B59471F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2B7-4674-43EC-A39A-13B7758C4CAC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2EDA6-A301-F4E2-FC3E-C433D5213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C9DA4-FD79-5D51-40A4-130BB604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5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3F7EE5-10CC-8C35-0953-34BAC300A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6244F2-3DEB-4204-1E4D-DF69BBBF6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15215-BBD8-C1FD-7C55-FA799CD9A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D67CF-51D3-460D-BDE0-0D1BDF1A1EAF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A2DC3-6CC6-6F78-9444-3AE04BCC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C91BA-8786-4903-BA20-F995654C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36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E1828-AFE7-F648-96DC-EB705518C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4EEAFF-BD06-B04A-CA1C-BC4BA9515B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3666F-A81E-6FFA-C06A-90F5C2441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0973F-825C-4FB2-A8D6-8FA3F908EB19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956F2-9551-1C2B-3057-5C8616D11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DDE22-BC56-5752-70D0-C806BD2B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00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0AE6-C856-BDED-2D6B-AB68C245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2CA4C-78F1-659C-62FA-C1B180AB8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72059-B259-93D8-B9F9-0C3C059E4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C61AA-03C3-47A5-BECE-D75D8F347C45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F7E44-08F3-19E2-0040-F0F572AB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BD2A3-B00D-7C20-E3CC-F64DD4EEA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40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E5E17-9029-6C6D-36DC-C6C3D564F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9E250-230A-4AF1-DF76-A2E35B88F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AFFD6-6BA7-DC70-6162-E0BE957DE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9A10-D9A6-4DCE-9F7E-B71C428F618E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AE8AA-177A-1BA5-6DD3-2D28F5A7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EA259-8B18-9780-8EC1-90245D54F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66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A5D1-E11F-6C32-AD91-ABA6C3BE0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39996-6EA7-19D2-24D8-77329E3D7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57493-1A11-A3C5-88F1-7498060F2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6176A-1DEA-D958-AEEA-DE358B1DD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2838E-905D-4F15-9622-39E65D72C6DE}" type="datetime1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A014C5-C816-D24B-DC05-178441394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E2095D-38C2-7626-EC65-50171E1EF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85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9976-344B-ED2A-C2E5-A0B760D8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D1ED7-CBEA-46E2-F199-B5156077D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79370-F51D-B5FE-0387-2EE747135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D3E1CE-C95F-BBFD-3E87-D45262598C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44FA55-E341-BB7E-2321-91A562C7C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9DBCB-B0DD-B767-43B4-B612CF06F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6938-4CAA-4F20-8965-52769F815DAE}" type="datetime1">
              <a:rPr lang="en-US" smtClean="0"/>
              <a:t>6/13/26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FFE23B-AF35-2012-0AE9-210996190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32D05C-4EE0-E933-1A0A-7C7913AC1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18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0DD6B-996A-E684-BADE-5208B343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A28EB-219E-4BF8-CB21-A275A725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E20D-269D-4637-8AD3-DFFA3C297AD2}" type="datetime1">
              <a:rPr lang="en-US" smtClean="0"/>
              <a:t>6/13/26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7BE4C9-9A4F-1AC0-864C-3D5097343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0F028-6AF5-A399-2A5C-392FCB63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10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4E0CBF-A35D-E8DD-D6C9-764FF4EED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4E16-9E2D-49B9-ADAA-1AE434F5DB24}" type="datetime1">
              <a:rPr lang="en-US" smtClean="0"/>
              <a:t>6/13/26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BE7BC-321F-A2E4-250A-E27683465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1E479-27FC-CCA7-3932-6DB031BF5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39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E690F-F7FC-B713-6385-4CD572789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8D73B-8329-2250-E287-1E9FC3C76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8CD9C-3F6E-1611-F471-1A1AEB1B1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05B6F-937C-9780-9B5E-A79D27261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CF996-3F2C-4C5B-8C97-C5E640DA7E3C}" type="datetime1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0F9C5-7720-A174-BCAE-EC8BBDD5E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FAAFD-E495-1040-62AB-CB4AA4D8D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03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F4A7B-2091-E798-707C-4921C2DF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98F757-3B3A-38F4-7C5E-81D4160F7A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8EDC3-8882-0E22-A7EE-79E3AC3F2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E6520-BB0C-38D5-C93A-83851B99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3878E-B2CA-437D-8A7B-18D96AB1B914}" type="datetime1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066A8-FF8C-8980-04A3-97267670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14DD9-DEEC-A991-F9D3-7243E50D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36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84903-DB94-27B5-6794-9CCB12193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DBC932-6CAA-1A59-61E4-7D14F2CBD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9172C-D646-A639-C2F8-C0B59471F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2B7-4674-43EC-A39A-13B7758C4CAC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2EDA6-A301-F4E2-FC3E-C433D5213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C9DA4-FD79-5D51-40A4-130BB604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0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3F7EE5-10CC-8C35-0953-34BAC300A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6244F2-3DEB-4204-1E4D-DF69BBBF6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15215-BBD8-C1FD-7C55-FA799CD9A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D67CF-51D3-460D-BDE0-0D1BDF1A1EAF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A2DC3-6CC6-6F78-9444-3AE04BCC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C91BA-8786-4903-BA20-F995654C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790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E9132D6-0004-C34B-A570-7AECE00271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54072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14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9DD48-6E3C-F5DF-210E-8B2CAC3DA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AFA93-3514-04F1-0724-A8118396E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AC1AF-2948-42AD-DE99-9990EAC651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1C6F0-1446-432A-A75C-87F57CA7204C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65DDC-4D70-2A19-C53B-B6CD90E7E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9D760-5B9A-149E-9D3A-D68E78D12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0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9DD48-6E3C-F5DF-210E-8B2CAC3DA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AFA93-3514-04F1-0724-A8118396E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AC1AF-2948-42AD-DE99-9990EAC651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1C6F0-1446-432A-A75C-87F57CA7204C}" type="datetime1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65DDC-4D70-2A19-C53B-B6CD90E7E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9D760-5B9A-149E-9D3A-D68E78D12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A55EE-CD82-43AD-A53D-DAC37F36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2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4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4.png"/><Relationship Id="rId2" Type="http://schemas.openxmlformats.org/officeDocument/2006/relationships/hyperlink" Target="mailto:cefogas@enh.co.mz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08" name="Rectangle 2107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0AA144-6AB7-0FF2-CC94-BA83C3A1A3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0AE08B-BB48-2038-0ABC-13E96DB643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110" name="Freeform: Shape 2109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12" name="Freeform: Shape 2111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4" name="Rectangle 2113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116" name="Rectangle 2115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F020F0E-5643-9557-46EA-831EF28BD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176" y="468843"/>
            <a:ext cx="1706581" cy="3754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FEVEREIRO 2025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2E1ABD-C838-3F86-AB13-2B92FA98D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191" y="3742854"/>
            <a:ext cx="5432216" cy="5202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15811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APRESENTAÇÃO </a:t>
            </a:r>
            <a:r>
              <a:rPr lang="en-US" altLang="en-US" sz="2400" b="1" dirty="0">
                <a:solidFill>
                  <a:srgbClr val="C15811"/>
                </a:solidFill>
                <a:latin typeface="Calibri" panose="020F0502020204030204"/>
              </a:rPr>
              <a:t>ENH TRAINING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15811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191B7F-771B-BB86-8EA2-5CFE229B2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0065" y="1647974"/>
            <a:ext cx="6104669" cy="2774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t-PT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Bebas Neue" panose="020B0606020202050201" pitchFamily="2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270D41D-0278-9527-2960-6D66F4716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978" y="4595992"/>
            <a:ext cx="1706581" cy="3754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PT" altLang="en-US" sz="1600" b="1" i="0" u="none" strike="noStrike" kern="1200" cap="none" spc="0" normalizeH="0" baseline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com o Patrocínio: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9397C0-15C9-C3C5-D22D-0436C5C57132}"/>
              </a:ext>
            </a:extLst>
          </p:cNvPr>
          <p:cNvCxnSpPr/>
          <p:nvPr/>
        </p:nvCxnSpPr>
        <p:spPr>
          <a:xfrm>
            <a:off x="489097" y="3493008"/>
            <a:ext cx="5019075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02CED3AA-EE36-C91A-A3BD-922D22D4E924}"/>
              </a:ext>
            </a:extLst>
          </p:cNvPr>
          <p:cNvGrpSpPr/>
          <p:nvPr/>
        </p:nvGrpSpPr>
        <p:grpSpPr>
          <a:xfrm>
            <a:off x="841141" y="4977895"/>
            <a:ext cx="1583186" cy="1512754"/>
            <a:chOff x="3267281" y="5325490"/>
            <a:chExt cx="1193278" cy="126898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E36B607-A304-8789-C96B-1F814FA7C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52257" y="5325490"/>
              <a:ext cx="823327" cy="88886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80C544-5FFE-3F3E-30A3-D62AEF21E9AA}"/>
                </a:ext>
              </a:extLst>
            </p:cNvPr>
            <p:cNvSpPr txBox="1"/>
            <p:nvPr/>
          </p:nvSpPr>
          <p:spPr>
            <a:xfrm>
              <a:off x="3267281" y="6225144"/>
              <a:ext cx="11932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MIREME</a:t>
              </a:r>
              <a:endParaRPr lang="pt-PT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CaixaDeTexto 8">
            <a:extLst>
              <a:ext uri="{FF2B5EF4-FFF2-40B4-BE49-F238E27FC236}">
                <a16:creationId xmlns:a16="http://schemas.microsoft.com/office/drawing/2014/main" id="{FF93CDBE-5F2C-9F4F-A15F-7B6A1CFDC693}"/>
              </a:ext>
            </a:extLst>
          </p:cNvPr>
          <p:cNvSpPr txBox="1"/>
          <p:nvPr/>
        </p:nvSpPr>
        <p:spPr>
          <a:xfrm>
            <a:off x="2506284" y="5162977"/>
            <a:ext cx="31581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 DOS </a:t>
            </a:r>
            <a:r>
              <a:rPr lang="pt-PT" sz="2000" b="1" dirty="0">
                <a:solidFill>
                  <a:srgbClr val="5C90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INDÚSTRIA DE PETRÓLEO E GÁS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EA3A770-2248-4DC6-A8F6-37A6E8BC6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3078" y="887921"/>
            <a:ext cx="2439358" cy="2552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6952383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185620" y="249758"/>
            <a:ext cx="10742167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1950279" y="335759"/>
            <a:ext cx="8837327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SOBRE NÓS</a:t>
            </a:r>
            <a:endParaRPr lang="en-US" alt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9F7B592-FD7F-FDC6-3E2B-8C627C376C81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65FE26F-C32B-9583-4557-FE5755D5BD71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71E9204-490C-7F72-BE10-E7361C7B1E45}"/>
              </a:ext>
            </a:extLst>
          </p:cNvPr>
          <p:cNvGrpSpPr/>
          <p:nvPr/>
        </p:nvGrpSpPr>
        <p:grpSpPr>
          <a:xfrm>
            <a:off x="-7144" y="1352617"/>
            <a:ext cx="11934931" cy="5507764"/>
            <a:chOff x="-1" y="1350236"/>
            <a:chExt cx="11927787" cy="55077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6057610-1949-F466-C948-822DA13F7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298" y="1350236"/>
              <a:ext cx="5631200" cy="5507764"/>
            </a:xfrm>
            <a:custGeom>
              <a:avLst/>
              <a:gdLst>
                <a:gd name="connsiteX0" fmla="*/ 0 w 5783036"/>
                <a:gd name="connsiteY0" fmla="*/ 0 h 6858000"/>
                <a:gd name="connsiteX1" fmla="*/ 4822738 w 5783036"/>
                <a:gd name="connsiteY1" fmla="*/ 0 h 6858000"/>
                <a:gd name="connsiteX2" fmla="*/ 4908622 w 5783036"/>
                <a:gd name="connsiteY2" fmla="*/ 109290 h 6858000"/>
                <a:gd name="connsiteX3" fmla="*/ 5783036 w 5783036"/>
                <a:gd name="connsiteY3" fmla="*/ 2742752 h 6858000"/>
                <a:gd name="connsiteX4" fmla="*/ 3094824 w 5783036"/>
                <a:gd name="connsiteY4" fmla="*/ 6798322 h 6858000"/>
                <a:gd name="connsiteX5" fmla="*/ 2943468 w 5783036"/>
                <a:gd name="connsiteY5" fmla="*/ 6858000 h 6858000"/>
                <a:gd name="connsiteX6" fmla="*/ 0 w 5783036"/>
                <a:gd name="connsiteY6" fmla="*/ 6858000 h 6858000"/>
                <a:gd name="connsiteX7" fmla="*/ 0 w 5783036"/>
                <a:gd name="connsiteY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3036" h="6858000">
                  <a:moveTo>
                    <a:pt x="0" y="0"/>
                  </a:moveTo>
                  <a:lnTo>
                    <a:pt x="4822738" y="0"/>
                  </a:lnTo>
                  <a:lnTo>
                    <a:pt x="4908622" y="109290"/>
                  </a:lnTo>
                  <a:cubicBezTo>
                    <a:pt x="5457810" y="843640"/>
                    <a:pt x="5783036" y="1755216"/>
                    <a:pt x="5783036" y="2742752"/>
                  </a:cubicBezTo>
                  <a:cubicBezTo>
                    <a:pt x="5783036" y="4565895"/>
                    <a:pt x="4674574" y="6130144"/>
                    <a:pt x="3094824" y="6798322"/>
                  </a:cubicBezTo>
                  <a:lnTo>
                    <a:pt x="294346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84B012-1E88-645F-B8C2-A801E8CD6FD5}"/>
                </a:ext>
              </a:extLst>
            </p:cNvPr>
            <p:cNvSpPr/>
            <p:nvPr/>
          </p:nvSpPr>
          <p:spPr>
            <a:xfrm>
              <a:off x="5298" y="1350236"/>
              <a:ext cx="5631200" cy="5507764"/>
            </a:xfrm>
            <a:custGeom>
              <a:avLst/>
              <a:gdLst>
                <a:gd name="connsiteX0" fmla="*/ 0 w 5783036"/>
                <a:gd name="connsiteY0" fmla="*/ 0 h 6858000"/>
                <a:gd name="connsiteX1" fmla="*/ 4822738 w 5783036"/>
                <a:gd name="connsiteY1" fmla="*/ 0 h 6858000"/>
                <a:gd name="connsiteX2" fmla="*/ 4908622 w 5783036"/>
                <a:gd name="connsiteY2" fmla="*/ 109290 h 6858000"/>
                <a:gd name="connsiteX3" fmla="*/ 5783036 w 5783036"/>
                <a:gd name="connsiteY3" fmla="*/ 2742752 h 6858000"/>
                <a:gd name="connsiteX4" fmla="*/ 3094824 w 5783036"/>
                <a:gd name="connsiteY4" fmla="*/ 6798322 h 6858000"/>
                <a:gd name="connsiteX5" fmla="*/ 2943468 w 5783036"/>
                <a:gd name="connsiteY5" fmla="*/ 6858000 h 6858000"/>
                <a:gd name="connsiteX6" fmla="*/ 0 w 5783036"/>
                <a:gd name="connsiteY6" fmla="*/ 6858000 h 6858000"/>
                <a:gd name="connsiteX7" fmla="*/ 0 w 5783036"/>
                <a:gd name="connsiteY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83036" h="6858000">
                  <a:moveTo>
                    <a:pt x="0" y="0"/>
                  </a:moveTo>
                  <a:lnTo>
                    <a:pt x="4822738" y="0"/>
                  </a:lnTo>
                  <a:lnTo>
                    <a:pt x="4908622" y="109290"/>
                  </a:lnTo>
                  <a:cubicBezTo>
                    <a:pt x="5457810" y="843640"/>
                    <a:pt x="5783036" y="1755216"/>
                    <a:pt x="5783036" y="2742752"/>
                  </a:cubicBezTo>
                  <a:cubicBezTo>
                    <a:pt x="5783036" y="4565895"/>
                    <a:pt x="4674574" y="6130144"/>
                    <a:pt x="3094824" y="6798322"/>
                  </a:cubicBezTo>
                  <a:lnTo>
                    <a:pt x="294346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D1C0935-4FDF-72CE-C8DD-3C9CB24D1F12}"/>
                </a:ext>
              </a:extLst>
            </p:cNvPr>
            <p:cNvSpPr/>
            <p:nvPr/>
          </p:nvSpPr>
          <p:spPr>
            <a:xfrm>
              <a:off x="2202063" y="2696578"/>
              <a:ext cx="3876834" cy="4161422"/>
            </a:xfrm>
            <a:custGeom>
              <a:avLst/>
              <a:gdLst>
                <a:gd name="connsiteX0" fmla="*/ 2915819 w 3981367"/>
                <a:gd name="connsiteY0" fmla="*/ 0 h 5181600"/>
                <a:gd name="connsiteX1" fmla="*/ 3885879 w 3981367"/>
                <a:gd name="connsiteY1" fmla="*/ 0 h 5181600"/>
                <a:gd name="connsiteX2" fmla="*/ 3885974 w 3981367"/>
                <a:gd name="connsiteY2" fmla="*/ 427 h 5181600"/>
                <a:gd name="connsiteX3" fmla="*/ 3981367 w 3981367"/>
                <a:gd name="connsiteY3" fmla="*/ 1009650 h 5181600"/>
                <a:gd name="connsiteX4" fmla="*/ 2041277 w 3981367"/>
                <a:gd name="connsiteY4" fmla="*/ 5123523 h 5181600"/>
                <a:gd name="connsiteX5" fmla="*/ 1967374 w 3981367"/>
                <a:gd name="connsiteY5" fmla="*/ 5181600 h 5181600"/>
                <a:gd name="connsiteX6" fmla="*/ 0 w 3981367"/>
                <a:gd name="connsiteY6" fmla="*/ 5181600 h 5181600"/>
                <a:gd name="connsiteX7" fmla="*/ 157681 w 3981367"/>
                <a:gd name="connsiteY7" fmla="*/ 5128246 h 5181600"/>
                <a:gd name="connsiteX8" fmla="*/ 3034745 w 3981367"/>
                <a:gd name="connsiteY8" fmla="*/ 1009650 h 5181600"/>
                <a:gd name="connsiteX9" fmla="*/ 2975574 w 3981367"/>
                <a:gd name="connsiteY9" fmla="*/ 287590 h 5181600"/>
                <a:gd name="connsiteX10" fmla="*/ 2915819 w 3981367"/>
                <a:gd name="connsiteY10" fmla="*/ 0 h 51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81367" h="5181600">
                  <a:moveTo>
                    <a:pt x="2915819" y="0"/>
                  </a:moveTo>
                  <a:lnTo>
                    <a:pt x="3885879" y="0"/>
                  </a:lnTo>
                  <a:lnTo>
                    <a:pt x="3885974" y="427"/>
                  </a:lnTo>
                  <a:cubicBezTo>
                    <a:pt x="3948588" y="327216"/>
                    <a:pt x="3981367" y="664605"/>
                    <a:pt x="3981367" y="1009650"/>
                  </a:cubicBezTo>
                  <a:cubicBezTo>
                    <a:pt x="3981367" y="2665866"/>
                    <a:pt x="3226139" y="4145689"/>
                    <a:pt x="2041277" y="5123523"/>
                  </a:cubicBezTo>
                  <a:lnTo>
                    <a:pt x="1967374" y="5181600"/>
                  </a:lnTo>
                  <a:lnTo>
                    <a:pt x="0" y="5181600"/>
                  </a:lnTo>
                  <a:lnTo>
                    <a:pt x="157681" y="5128246"/>
                  </a:lnTo>
                  <a:cubicBezTo>
                    <a:pt x="1836578" y="4513520"/>
                    <a:pt x="3034745" y="2901509"/>
                    <a:pt x="3034745" y="1009650"/>
                  </a:cubicBezTo>
                  <a:cubicBezTo>
                    <a:pt x="3034745" y="763709"/>
                    <a:pt x="3014496" y="522497"/>
                    <a:pt x="2975574" y="287590"/>
                  </a:cubicBezTo>
                  <a:lnTo>
                    <a:pt x="2915819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990C8AF-2E73-F32C-C4E1-A9830A3A8F3A}"/>
                </a:ext>
              </a:extLst>
            </p:cNvPr>
            <p:cNvSpPr/>
            <p:nvPr/>
          </p:nvSpPr>
          <p:spPr>
            <a:xfrm>
              <a:off x="10150965" y="1481014"/>
              <a:ext cx="1776821" cy="481797"/>
            </a:xfrm>
            <a:custGeom>
              <a:avLst/>
              <a:gdLst>
                <a:gd name="connsiteX0" fmla="*/ 457200 w 2781300"/>
                <a:gd name="connsiteY0" fmla="*/ 0 h 914400"/>
                <a:gd name="connsiteX1" fmla="*/ 2781300 w 2781300"/>
                <a:gd name="connsiteY1" fmla="*/ 0 h 914400"/>
                <a:gd name="connsiteX2" fmla="*/ 2781300 w 2781300"/>
                <a:gd name="connsiteY2" fmla="*/ 914400 h 914400"/>
                <a:gd name="connsiteX3" fmla="*/ 457200 w 2781300"/>
                <a:gd name="connsiteY3" fmla="*/ 914400 h 914400"/>
                <a:gd name="connsiteX4" fmla="*/ 0 w 2781300"/>
                <a:gd name="connsiteY4" fmla="*/ 457200 h 914400"/>
                <a:gd name="connsiteX5" fmla="*/ 457200 w 2781300"/>
                <a:gd name="connsiteY5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81300" h="914400">
                  <a:moveTo>
                    <a:pt x="457200" y="0"/>
                  </a:moveTo>
                  <a:lnTo>
                    <a:pt x="2781300" y="0"/>
                  </a:lnTo>
                  <a:lnTo>
                    <a:pt x="2781300" y="914400"/>
                  </a:lnTo>
                  <a:lnTo>
                    <a:pt x="457200" y="914400"/>
                  </a:lnTo>
                  <a:cubicBezTo>
                    <a:pt x="204695" y="914400"/>
                    <a:pt x="0" y="709705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9CEFDE1-EE9E-A075-7AB8-3FCA038D13F3}"/>
                </a:ext>
              </a:extLst>
            </p:cNvPr>
            <p:cNvSpPr/>
            <p:nvPr/>
          </p:nvSpPr>
          <p:spPr>
            <a:xfrm>
              <a:off x="4405268" y="4991480"/>
              <a:ext cx="1813542" cy="1866520"/>
            </a:xfrm>
            <a:custGeom>
              <a:avLst/>
              <a:gdLst>
                <a:gd name="connsiteX0" fmla="*/ 1733957 w 1862441"/>
                <a:gd name="connsiteY0" fmla="*/ 0 h 2324100"/>
                <a:gd name="connsiteX1" fmla="*/ 1862441 w 1862441"/>
                <a:gd name="connsiteY1" fmla="*/ 0 h 2324100"/>
                <a:gd name="connsiteX2" fmla="*/ 1826547 w 1862441"/>
                <a:gd name="connsiteY2" fmla="*/ 111747 h 2324100"/>
                <a:gd name="connsiteX3" fmla="*/ 365210 w 1862441"/>
                <a:gd name="connsiteY3" fmla="*/ 2200522 h 2324100"/>
                <a:gd name="connsiteX4" fmla="*/ 207955 w 1862441"/>
                <a:gd name="connsiteY4" fmla="*/ 2324100 h 2324100"/>
                <a:gd name="connsiteX5" fmla="*/ 0 w 1862441"/>
                <a:gd name="connsiteY5" fmla="*/ 2324100 h 2324100"/>
                <a:gd name="connsiteX6" fmla="*/ 112667 w 1862441"/>
                <a:gd name="connsiteY6" fmla="*/ 2243980 h 2324100"/>
                <a:gd name="connsiteX7" fmla="*/ 1682548 w 1862441"/>
                <a:gd name="connsiteY7" fmla="*/ 151172 h 2324100"/>
                <a:gd name="connsiteX8" fmla="*/ 1733957 w 1862441"/>
                <a:gd name="connsiteY8" fmla="*/ 0 h 232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441" h="2324100">
                  <a:moveTo>
                    <a:pt x="1733957" y="0"/>
                  </a:moveTo>
                  <a:lnTo>
                    <a:pt x="1862441" y="0"/>
                  </a:lnTo>
                  <a:lnTo>
                    <a:pt x="1826547" y="111747"/>
                  </a:lnTo>
                  <a:cubicBezTo>
                    <a:pt x="1536360" y="935617"/>
                    <a:pt x="1025618" y="1655505"/>
                    <a:pt x="365210" y="2200522"/>
                  </a:cubicBezTo>
                  <a:lnTo>
                    <a:pt x="207955" y="2324100"/>
                  </a:lnTo>
                  <a:lnTo>
                    <a:pt x="0" y="2324100"/>
                  </a:lnTo>
                  <a:lnTo>
                    <a:pt x="112667" y="2243980"/>
                  </a:lnTo>
                  <a:cubicBezTo>
                    <a:pt x="818680" y="1715985"/>
                    <a:pt x="1369052" y="991304"/>
                    <a:pt x="1682548" y="151172"/>
                  </a:cubicBezTo>
                  <a:lnTo>
                    <a:pt x="173395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01CE973-99AD-5657-E8A4-FA6FF19B125A}"/>
                </a:ext>
              </a:extLst>
            </p:cNvPr>
            <p:cNvGrpSpPr/>
            <p:nvPr/>
          </p:nvGrpSpPr>
          <p:grpSpPr>
            <a:xfrm>
              <a:off x="-1" y="1350236"/>
              <a:ext cx="3324150" cy="1598174"/>
              <a:chOff x="-43542" y="0"/>
              <a:chExt cx="3413780" cy="1989968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B44DA739-745F-2B25-6E46-BE1D4A90702D}"/>
                  </a:ext>
                </a:extLst>
              </p:cNvPr>
              <p:cNvSpPr/>
              <p:nvPr/>
            </p:nvSpPr>
            <p:spPr>
              <a:xfrm flipH="1">
                <a:off x="1068928" y="23134"/>
                <a:ext cx="501398" cy="501395"/>
              </a:xfrm>
              <a:custGeom>
                <a:avLst/>
                <a:gdLst>
                  <a:gd name="connsiteX0" fmla="*/ 291737 w 634182"/>
                  <a:gd name="connsiteY0" fmla="*/ 0 h 634179"/>
                  <a:gd name="connsiteX1" fmla="*/ 0 w 634182"/>
                  <a:gd name="connsiteY1" fmla="*/ 512496 h 634179"/>
                  <a:gd name="connsiteX2" fmla="*/ 0 w 634182"/>
                  <a:gd name="connsiteY2" fmla="*/ 634179 h 634179"/>
                  <a:gd name="connsiteX3" fmla="*/ 19405 w 634182"/>
                  <a:gd name="connsiteY3" fmla="*/ 634179 h 634179"/>
                  <a:gd name="connsiteX4" fmla="*/ 380434 w 634182"/>
                  <a:gd name="connsiteY4" fmla="*/ 0 h 634179"/>
                  <a:gd name="connsiteX5" fmla="*/ 291737 w 634182"/>
                  <a:gd name="connsiteY5" fmla="*/ 0 h 634179"/>
                  <a:gd name="connsiteX6" fmla="*/ 0 w 634182"/>
                  <a:gd name="connsiteY6" fmla="*/ 384545 h 634179"/>
                  <a:gd name="connsiteX7" fmla="*/ 218914 w 634182"/>
                  <a:gd name="connsiteY7" fmla="*/ 0 h 634179"/>
                  <a:gd name="connsiteX8" fmla="*/ 130251 w 634182"/>
                  <a:gd name="connsiteY8" fmla="*/ 0 h 634179"/>
                  <a:gd name="connsiteX9" fmla="*/ 0 w 634182"/>
                  <a:gd name="connsiteY9" fmla="*/ 228785 h 634179"/>
                  <a:gd name="connsiteX10" fmla="*/ 0 w 634182"/>
                  <a:gd name="connsiteY10" fmla="*/ 384545 h 634179"/>
                  <a:gd name="connsiteX11" fmla="*/ 453257 w 634182"/>
                  <a:gd name="connsiteY11" fmla="*/ 0 h 634179"/>
                  <a:gd name="connsiteX12" fmla="*/ 92228 w 634182"/>
                  <a:gd name="connsiteY12" fmla="*/ 634179 h 634179"/>
                  <a:gd name="connsiteX13" fmla="*/ 180891 w 634182"/>
                  <a:gd name="connsiteY13" fmla="*/ 634179 h 634179"/>
                  <a:gd name="connsiteX14" fmla="*/ 541920 w 634182"/>
                  <a:gd name="connsiteY14" fmla="*/ 0 h 634179"/>
                  <a:gd name="connsiteX15" fmla="*/ 453257 w 634182"/>
                  <a:gd name="connsiteY15" fmla="*/ 0 h 634179"/>
                  <a:gd name="connsiteX16" fmla="*/ 57394 w 634182"/>
                  <a:gd name="connsiteY16" fmla="*/ 0 h 634179"/>
                  <a:gd name="connsiteX17" fmla="*/ 0 w 634182"/>
                  <a:gd name="connsiteY17" fmla="*/ 0 h 634179"/>
                  <a:gd name="connsiteX18" fmla="*/ 0 w 634182"/>
                  <a:gd name="connsiteY18" fmla="*/ 100838 h 634179"/>
                  <a:gd name="connsiteX19" fmla="*/ 576754 w 634182"/>
                  <a:gd name="connsiteY19" fmla="*/ 634179 h 634179"/>
                  <a:gd name="connsiteX20" fmla="*/ 634183 w 634182"/>
                  <a:gd name="connsiteY20" fmla="*/ 634179 h 634179"/>
                  <a:gd name="connsiteX21" fmla="*/ 634183 w 634182"/>
                  <a:gd name="connsiteY21" fmla="*/ 533345 h 634179"/>
                  <a:gd name="connsiteX22" fmla="*/ 634183 w 634182"/>
                  <a:gd name="connsiteY22" fmla="*/ 0 h 634179"/>
                  <a:gd name="connsiteX23" fmla="*/ 614777 w 634182"/>
                  <a:gd name="connsiteY23" fmla="*/ 0 h 634179"/>
                  <a:gd name="connsiteX24" fmla="*/ 253748 w 634182"/>
                  <a:gd name="connsiteY24" fmla="*/ 634179 h 634179"/>
                  <a:gd name="connsiteX25" fmla="*/ 342411 w 634182"/>
                  <a:gd name="connsiteY25" fmla="*/ 634179 h 634179"/>
                  <a:gd name="connsiteX26" fmla="*/ 634183 w 634182"/>
                  <a:gd name="connsiteY26" fmla="*/ 121687 h 634179"/>
                  <a:gd name="connsiteX27" fmla="*/ 634183 w 634182"/>
                  <a:gd name="connsiteY27" fmla="*/ 0 h 634179"/>
                  <a:gd name="connsiteX28" fmla="*/ 634183 w 634182"/>
                  <a:gd name="connsiteY28" fmla="*/ 249627 h 634179"/>
                  <a:gd name="connsiteX29" fmla="*/ 415269 w 634182"/>
                  <a:gd name="connsiteY29" fmla="*/ 634179 h 634179"/>
                  <a:gd name="connsiteX30" fmla="*/ 503931 w 634182"/>
                  <a:gd name="connsiteY30" fmla="*/ 634179 h 634179"/>
                  <a:gd name="connsiteX31" fmla="*/ 634183 w 634182"/>
                  <a:gd name="connsiteY31" fmla="*/ 405398 h 634179"/>
                  <a:gd name="connsiteX32" fmla="*/ 634183 w 634182"/>
                  <a:gd name="connsiteY32" fmla="*/ 249627 h 634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4182" h="634179">
                    <a:moveTo>
                      <a:pt x="291737" y="0"/>
                    </a:moveTo>
                    <a:lnTo>
                      <a:pt x="0" y="512496"/>
                    </a:lnTo>
                    <a:lnTo>
                      <a:pt x="0" y="634179"/>
                    </a:lnTo>
                    <a:lnTo>
                      <a:pt x="19405" y="634179"/>
                    </a:lnTo>
                    <a:lnTo>
                      <a:pt x="380434" y="0"/>
                    </a:lnTo>
                    <a:lnTo>
                      <a:pt x="291737" y="0"/>
                    </a:lnTo>
                    <a:close/>
                    <a:moveTo>
                      <a:pt x="0" y="384545"/>
                    </a:moveTo>
                    <a:lnTo>
                      <a:pt x="218914" y="0"/>
                    </a:lnTo>
                    <a:lnTo>
                      <a:pt x="130251" y="0"/>
                    </a:lnTo>
                    <a:lnTo>
                      <a:pt x="0" y="228785"/>
                    </a:lnTo>
                    <a:lnTo>
                      <a:pt x="0" y="384545"/>
                    </a:lnTo>
                    <a:close/>
                    <a:moveTo>
                      <a:pt x="453257" y="0"/>
                    </a:moveTo>
                    <a:lnTo>
                      <a:pt x="92228" y="634179"/>
                    </a:lnTo>
                    <a:lnTo>
                      <a:pt x="180891" y="634179"/>
                    </a:lnTo>
                    <a:lnTo>
                      <a:pt x="541920" y="0"/>
                    </a:lnTo>
                    <a:lnTo>
                      <a:pt x="453257" y="0"/>
                    </a:lnTo>
                    <a:close/>
                    <a:moveTo>
                      <a:pt x="57394" y="0"/>
                    </a:moveTo>
                    <a:lnTo>
                      <a:pt x="0" y="0"/>
                    </a:lnTo>
                    <a:lnTo>
                      <a:pt x="0" y="100838"/>
                    </a:lnTo>
                    <a:close/>
                    <a:moveTo>
                      <a:pt x="576754" y="634179"/>
                    </a:moveTo>
                    <a:lnTo>
                      <a:pt x="634183" y="634179"/>
                    </a:lnTo>
                    <a:lnTo>
                      <a:pt x="634183" y="533345"/>
                    </a:lnTo>
                    <a:close/>
                    <a:moveTo>
                      <a:pt x="634183" y="0"/>
                    </a:moveTo>
                    <a:lnTo>
                      <a:pt x="614777" y="0"/>
                    </a:lnTo>
                    <a:lnTo>
                      <a:pt x="253748" y="634179"/>
                    </a:lnTo>
                    <a:lnTo>
                      <a:pt x="342411" y="634179"/>
                    </a:lnTo>
                    <a:lnTo>
                      <a:pt x="634183" y="121687"/>
                    </a:lnTo>
                    <a:lnTo>
                      <a:pt x="634183" y="0"/>
                    </a:lnTo>
                    <a:close/>
                    <a:moveTo>
                      <a:pt x="634183" y="249627"/>
                    </a:moveTo>
                    <a:lnTo>
                      <a:pt x="415269" y="634179"/>
                    </a:lnTo>
                    <a:lnTo>
                      <a:pt x="503931" y="634179"/>
                    </a:lnTo>
                    <a:lnTo>
                      <a:pt x="634183" y="405398"/>
                    </a:lnTo>
                    <a:lnTo>
                      <a:pt x="634183" y="249627"/>
                    </a:lnTo>
                    <a:close/>
                  </a:path>
                </a:pathLst>
              </a:custGeom>
              <a:solidFill>
                <a:schemeClr val="bg1">
                  <a:alpha val="68000"/>
                </a:schemeClr>
              </a:solidFill>
              <a:ln w="3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8D81499-55F5-99EA-5867-BE155CF046D5}"/>
                  </a:ext>
                </a:extLst>
              </p:cNvPr>
              <p:cNvSpPr/>
              <p:nvPr/>
            </p:nvSpPr>
            <p:spPr>
              <a:xfrm flipH="1">
                <a:off x="0" y="1286076"/>
                <a:ext cx="1520652" cy="703892"/>
              </a:xfrm>
              <a:custGeom>
                <a:avLst/>
                <a:gdLst>
                  <a:gd name="connsiteX0" fmla="*/ 1923365 w 1923365"/>
                  <a:gd name="connsiteY0" fmla="*/ 0 h 890303"/>
                  <a:gd name="connsiteX1" fmla="*/ 1923365 w 1923365"/>
                  <a:gd name="connsiteY1" fmla="*/ 189444 h 890303"/>
                  <a:gd name="connsiteX2" fmla="*/ 1826204 w 1923365"/>
                  <a:gd name="connsiteY2" fmla="*/ 279026 h 890303"/>
                  <a:gd name="connsiteX3" fmla="*/ 0 w 1923365"/>
                  <a:gd name="connsiteY3" fmla="*/ 883768 h 890303"/>
                  <a:gd name="connsiteX4" fmla="*/ 12378 w 1923365"/>
                  <a:gd name="connsiteY4" fmla="*/ 751483 h 890303"/>
                  <a:gd name="connsiteX5" fmla="*/ 1853221 w 1923365"/>
                  <a:gd name="connsiteY5" fmla="*/ 73622 h 890303"/>
                  <a:gd name="connsiteX6" fmla="*/ 1923365 w 1923365"/>
                  <a:gd name="connsiteY6" fmla="*/ 0 h 890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3364" h="890302">
                    <a:moveTo>
                      <a:pt x="1923365" y="0"/>
                    </a:moveTo>
                    <a:lnTo>
                      <a:pt x="1923365" y="189444"/>
                    </a:lnTo>
                    <a:lnTo>
                      <a:pt x="1826204" y="279026"/>
                    </a:lnTo>
                    <a:cubicBezTo>
                      <a:pt x="1328131" y="708974"/>
                      <a:pt x="675000" y="932257"/>
                      <a:pt x="0" y="883768"/>
                    </a:cubicBezTo>
                    <a:lnTo>
                      <a:pt x="12378" y="751483"/>
                    </a:lnTo>
                    <a:cubicBezTo>
                      <a:pt x="703597" y="800233"/>
                      <a:pt x="1370304" y="548332"/>
                      <a:pt x="1853221" y="73622"/>
                    </a:cubicBezTo>
                    <a:lnTo>
                      <a:pt x="1923365" y="0"/>
                    </a:lnTo>
                    <a:close/>
                  </a:path>
                </a:pathLst>
              </a:custGeom>
              <a:solidFill>
                <a:schemeClr val="bg1">
                  <a:alpha val="6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02BD4060-FBF3-3CE6-B696-7B9A8346F142}"/>
                  </a:ext>
                </a:extLst>
              </p:cNvPr>
              <p:cNvSpPr/>
              <p:nvPr/>
            </p:nvSpPr>
            <p:spPr>
              <a:xfrm flipH="1">
                <a:off x="349998" y="0"/>
                <a:ext cx="1939259" cy="988304"/>
              </a:xfrm>
              <a:custGeom>
                <a:avLst/>
                <a:gdLst>
                  <a:gd name="connsiteX0" fmla="*/ 1193 w 2452830"/>
                  <a:gd name="connsiteY0" fmla="*/ 0 h 1250035"/>
                  <a:gd name="connsiteX1" fmla="*/ 371153 w 2452830"/>
                  <a:gd name="connsiteY1" fmla="*/ 0 h 1250035"/>
                  <a:gd name="connsiteX2" fmla="*/ 369960 w 2452830"/>
                  <a:gd name="connsiteY2" fmla="*/ 23620 h 1250035"/>
                  <a:gd name="connsiteX3" fmla="*/ 1226415 w 2452830"/>
                  <a:gd name="connsiteY3" fmla="*/ 880075 h 1250035"/>
                  <a:gd name="connsiteX4" fmla="*/ 2082870 w 2452830"/>
                  <a:gd name="connsiteY4" fmla="*/ 23620 h 1250035"/>
                  <a:gd name="connsiteX5" fmla="*/ 2081677 w 2452830"/>
                  <a:gd name="connsiteY5" fmla="*/ 0 h 1250035"/>
                  <a:gd name="connsiteX6" fmla="*/ 2451637 w 2452830"/>
                  <a:gd name="connsiteY6" fmla="*/ 0 h 1250035"/>
                  <a:gd name="connsiteX7" fmla="*/ 2452830 w 2452830"/>
                  <a:gd name="connsiteY7" fmla="*/ 23620 h 1250035"/>
                  <a:gd name="connsiteX8" fmla="*/ 1226415 w 2452830"/>
                  <a:gd name="connsiteY8" fmla="*/ 1250035 h 1250035"/>
                  <a:gd name="connsiteX9" fmla="*/ 0 w 2452830"/>
                  <a:gd name="connsiteY9" fmla="*/ 23620 h 1250035"/>
                  <a:gd name="connsiteX10" fmla="*/ 1193 w 2452830"/>
                  <a:gd name="connsiteY10" fmla="*/ 0 h 1250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52830" h="1250035">
                    <a:moveTo>
                      <a:pt x="1193" y="0"/>
                    </a:moveTo>
                    <a:lnTo>
                      <a:pt x="371153" y="0"/>
                    </a:lnTo>
                    <a:lnTo>
                      <a:pt x="369960" y="23620"/>
                    </a:lnTo>
                    <a:cubicBezTo>
                      <a:pt x="369960" y="496627"/>
                      <a:pt x="753408" y="880075"/>
                      <a:pt x="1226415" y="880075"/>
                    </a:cubicBezTo>
                    <a:cubicBezTo>
                      <a:pt x="1699422" y="880075"/>
                      <a:pt x="2082870" y="496627"/>
                      <a:pt x="2082870" y="23620"/>
                    </a:cubicBezTo>
                    <a:lnTo>
                      <a:pt x="2081677" y="0"/>
                    </a:lnTo>
                    <a:lnTo>
                      <a:pt x="2451637" y="0"/>
                    </a:lnTo>
                    <a:lnTo>
                      <a:pt x="2452830" y="23620"/>
                    </a:lnTo>
                    <a:cubicBezTo>
                      <a:pt x="2452830" y="700950"/>
                      <a:pt x="1903745" y="1250035"/>
                      <a:pt x="1226415" y="1250035"/>
                    </a:cubicBezTo>
                    <a:cubicBezTo>
                      <a:pt x="549085" y="1250035"/>
                      <a:pt x="0" y="700950"/>
                      <a:pt x="0" y="23620"/>
                    </a:cubicBezTo>
                    <a:lnTo>
                      <a:pt x="1193" y="0"/>
                    </a:lnTo>
                    <a:close/>
                  </a:path>
                </a:pathLst>
              </a:custGeom>
              <a:solidFill>
                <a:schemeClr val="bg1">
                  <a:alpha val="6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3C29DDC-D525-F716-8FDA-01DAC3F53B95}"/>
                  </a:ext>
                </a:extLst>
              </p:cNvPr>
              <p:cNvSpPr/>
              <p:nvPr/>
            </p:nvSpPr>
            <p:spPr>
              <a:xfrm flipH="1">
                <a:off x="2169513" y="0"/>
                <a:ext cx="1200725" cy="1796467"/>
              </a:xfrm>
              <a:custGeom>
                <a:avLst/>
                <a:gdLst>
                  <a:gd name="connsiteX0" fmla="*/ 0 w 1518712"/>
                  <a:gd name="connsiteY0" fmla="*/ 0 h 2272223"/>
                  <a:gd name="connsiteX1" fmla="*/ 132718 w 1518712"/>
                  <a:gd name="connsiteY1" fmla="*/ 0 h 2272223"/>
                  <a:gd name="connsiteX2" fmla="*/ 137036 w 1518712"/>
                  <a:gd name="connsiteY2" fmla="*/ 146088 h 2272223"/>
                  <a:gd name="connsiteX3" fmla="*/ 1518712 w 1518712"/>
                  <a:gd name="connsiteY3" fmla="*/ 2150378 h 2272223"/>
                  <a:gd name="connsiteX4" fmla="*/ 1465775 w 1518712"/>
                  <a:gd name="connsiteY4" fmla="*/ 2272223 h 2272223"/>
                  <a:gd name="connsiteX5" fmla="*/ 4617 w 1518712"/>
                  <a:gd name="connsiteY5" fmla="*/ 155673 h 2272223"/>
                  <a:gd name="connsiteX6" fmla="*/ 0 w 1518712"/>
                  <a:gd name="connsiteY6" fmla="*/ 0 h 2272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8712" h="2272223">
                    <a:moveTo>
                      <a:pt x="0" y="0"/>
                    </a:moveTo>
                    <a:lnTo>
                      <a:pt x="132718" y="0"/>
                    </a:lnTo>
                    <a:lnTo>
                      <a:pt x="137036" y="146088"/>
                    </a:lnTo>
                    <a:cubicBezTo>
                      <a:pt x="196147" y="1008758"/>
                      <a:pt x="718881" y="1781462"/>
                      <a:pt x="1518712" y="2150378"/>
                    </a:cubicBezTo>
                    <a:lnTo>
                      <a:pt x="1465775" y="2272223"/>
                    </a:lnTo>
                    <a:cubicBezTo>
                      <a:pt x="620075" y="1883360"/>
                      <a:pt x="67194" y="1067113"/>
                      <a:pt x="4617" y="15567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2D2627D-3611-EAF1-3AC4-79F9ABAF068A}"/>
                  </a:ext>
                </a:extLst>
              </p:cNvPr>
              <p:cNvSpPr/>
              <p:nvPr/>
            </p:nvSpPr>
            <p:spPr>
              <a:xfrm flipH="1">
                <a:off x="-43542" y="0"/>
                <a:ext cx="3164970" cy="1765024"/>
              </a:xfrm>
              <a:custGeom>
                <a:avLst/>
                <a:gdLst>
                  <a:gd name="connsiteX0" fmla="*/ 179 w 4003145"/>
                  <a:gd name="connsiteY0" fmla="*/ 0 h 2232453"/>
                  <a:gd name="connsiteX1" fmla="*/ 318581 w 4003145"/>
                  <a:gd name="connsiteY1" fmla="*/ 0 h 2232453"/>
                  <a:gd name="connsiteX2" fmla="*/ 318579 w 4003145"/>
                  <a:gd name="connsiteY2" fmla="*/ 58 h 2232453"/>
                  <a:gd name="connsiteX3" fmla="*/ 2090718 w 4003145"/>
                  <a:gd name="connsiteY3" fmla="*/ 1906182 h 2232453"/>
                  <a:gd name="connsiteX4" fmla="*/ 3976108 w 4003145"/>
                  <a:gd name="connsiteY4" fmla="*/ 879314 h 2232453"/>
                  <a:gd name="connsiteX5" fmla="*/ 4003145 w 4003145"/>
                  <a:gd name="connsiteY5" fmla="*/ 821664 h 2232453"/>
                  <a:gd name="connsiteX6" fmla="*/ 4003145 w 4003145"/>
                  <a:gd name="connsiteY6" fmla="*/ 1407697 h 2232453"/>
                  <a:gd name="connsiteX7" fmla="*/ 3871476 w 4003145"/>
                  <a:gd name="connsiteY7" fmla="*/ 1555020 h 2232453"/>
                  <a:gd name="connsiteX8" fmla="*/ 2062912 w 4003145"/>
                  <a:gd name="connsiteY8" fmla="*/ 2223763 h 2232453"/>
                  <a:gd name="connsiteX9" fmla="*/ 0 w 4003145"/>
                  <a:gd name="connsiteY9" fmla="*/ 4860 h 2232453"/>
                  <a:gd name="connsiteX10" fmla="*/ 179 w 4003145"/>
                  <a:gd name="connsiteY10" fmla="*/ 0 h 2232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03145" h="2232453">
                    <a:moveTo>
                      <a:pt x="179" y="0"/>
                    </a:moveTo>
                    <a:lnTo>
                      <a:pt x="318581" y="0"/>
                    </a:lnTo>
                    <a:lnTo>
                      <a:pt x="318579" y="58"/>
                    </a:lnTo>
                    <a:cubicBezTo>
                      <a:pt x="332535" y="983439"/>
                      <a:pt x="1090850" y="1818705"/>
                      <a:pt x="2090718" y="1906182"/>
                    </a:cubicBezTo>
                    <a:cubicBezTo>
                      <a:pt x="2890612" y="1976163"/>
                      <a:pt x="3621347" y="1547989"/>
                      <a:pt x="3976108" y="879314"/>
                    </a:cubicBezTo>
                    <a:lnTo>
                      <a:pt x="4003145" y="821664"/>
                    </a:lnTo>
                    <a:lnTo>
                      <a:pt x="4003145" y="1407697"/>
                    </a:lnTo>
                    <a:lnTo>
                      <a:pt x="3871476" y="1555020"/>
                    </a:lnTo>
                    <a:cubicBezTo>
                      <a:pt x="3414352" y="2019772"/>
                      <a:pt x="2761267" y="2284862"/>
                      <a:pt x="2062912" y="2223763"/>
                    </a:cubicBezTo>
                    <a:cubicBezTo>
                      <a:pt x="898986" y="2121932"/>
                      <a:pt x="16242" y="1149619"/>
                      <a:pt x="0" y="4860"/>
                    </a:cubicBezTo>
                    <a:lnTo>
                      <a:pt x="179" y="0"/>
                    </a:lnTo>
                    <a:close/>
                  </a:path>
                </a:pathLst>
              </a:custGeom>
              <a:solidFill>
                <a:schemeClr val="bg1">
                  <a:alpha val="6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B9B17C0-DCC1-7EE2-FFAA-737E1DE06BC6}"/>
                  </a:ext>
                </a:extLst>
              </p:cNvPr>
              <p:cNvSpPr/>
              <p:nvPr/>
            </p:nvSpPr>
            <p:spPr>
              <a:xfrm flipH="1">
                <a:off x="115914" y="571605"/>
                <a:ext cx="2407426" cy="863276"/>
              </a:xfrm>
              <a:custGeom>
                <a:avLst/>
                <a:gdLst>
                  <a:gd name="connsiteX0" fmla="*/ 2760994 w 3044982"/>
                  <a:gd name="connsiteY0" fmla="*/ 0 h 1091896"/>
                  <a:gd name="connsiteX1" fmla="*/ 3044982 w 3044982"/>
                  <a:gd name="connsiteY1" fmla="*/ 144878 h 1091896"/>
                  <a:gd name="connsiteX2" fmla="*/ 1289828 w 3044982"/>
                  <a:gd name="connsiteY2" fmla="*/ 1084831 h 1091896"/>
                  <a:gd name="connsiteX3" fmla="*/ 0 w 3044982"/>
                  <a:gd name="connsiteY3" fmla="*/ 372881 h 1091896"/>
                  <a:gd name="connsiteX4" fmla="*/ 259234 w 3044982"/>
                  <a:gd name="connsiteY4" fmla="*/ 187283 h 1091896"/>
                  <a:gd name="connsiteX5" fmla="*/ 1317600 w 3044982"/>
                  <a:gd name="connsiteY5" fmla="*/ 767246 h 1091896"/>
                  <a:gd name="connsiteX6" fmla="*/ 2760994 w 3044982"/>
                  <a:gd name="connsiteY6" fmla="*/ 0 h 1091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4982" h="1091896">
                    <a:moveTo>
                      <a:pt x="2760994" y="0"/>
                    </a:moveTo>
                    <a:lnTo>
                      <a:pt x="3044982" y="144878"/>
                    </a:lnTo>
                    <a:cubicBezTo>
                      <a:pt x="2697839" y="780604"/>
                      <a:pt x="2014799" y="1148256"/>
                      <a:pt x="1289828" y="1084831"/>
                    </a:cubicBezTo>
                    <a:cubicBezTo>
                      <a:pt x="778662" y="1040267"/>
                      <a:pt x="310148" y="781663"/>
                      <a:pt x="0" y="372881"/>
                    </a:cubicBezTo>
                    <a:lnTo>
                      <a:pt x="259234" y="187283"/>
                    </a:lnTo>
                    <a:cubicBezTo>
                      <a:pt x="515177" y="520351"/>
                      <a:pt x="899143" y="730749"/>
                      <a:pt x="1317600" y="767246"/>
                    </a:cubicBezTo>
                    <a:cubicBezTo>
                      <a:pt x="1912560" y="819299"/>
                      <a:pt x="2473268" y="519422"/>
                      <a:pt x="2760994" y="0"/>
                    </a:cubicBezTo>
                    <a:close/>
                  </a:path>
                </a:pathLst>
              </a:custGeom>
              <a:solidFill>
                <a:srgbClr val="5C90DA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5104D7F-5047-E880-5FA5-13D309DC8B3E}"/>
                </a:ext>
              </a:extLst>
            </p:cNvPr>
            <p:cNvGrpSpPr/>
            <p:nvPr/>
          </p:nvGrpSpPr>
          <p:grpSpPr>
            <a:xfrm flipH="1">
              <a:off x="9768024" y="5965673"/>
              <a:ext cx="2146267" cy="892327"/>
              <a:chOff x="8882961" y="4800205"/>
              <a:chExt cx="3309040" cy="166805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9DB09533-CD0C-CB4E-05EE-2C38867D8901}"/>
                  </a:ext>
                </a:extLst>
              </p:cNvPr>
              <p:cNvSpPr/>
              <p:nvPr/>
            </p:nvSpPr>
            <p:spPr>
              <a:xfrm>
                <a:off x="10157476" y="5967116"/>
                <a:ext cx="480701" cy="480696"/>
              </a:xfrm>
              <a:custGeom>
                <a:avLst/>
                <a:gdLst>
                  <a:gd name="connsiteX0" fmla="*/ 291751 w 634189"/>
                  <a:gd name="connsiteY0" fmla="*/ 0 h 634182"/>
                  <a:gd name="connsiteX1" fmla="*/ 0 w 634189"/>
                  <a:gd name="connsiteY1" fmla="*/ 512503 h 634182"/>
                  <a:gd name="connsiteX2" fmla="*/ 0 w 634189"/>
                  <a:gd name="connsiteY2" fmla="*/ 634183 h 634182"/>
                  <a:gd name="connsiteX3" fmla="*/ 19399 w 634189"/>
                  <a:gd name="connsiteY3" fmla="*/ 634183 h 634182"/>
                  <a:gd name="connsiteX4" fmla="*/ 380427 w 634189"/>
                  <a:gd name="connsiteY4" fmla="*/ 0 h 634182"/>
                  <a:gd name="connsiteX5" fmla="*/ 291751 w 634189"/>
                  <a:gd name="connsiteY5" fmla="*/ 0 h 634182"/>
                  <a:gd name="connsiteX6" fmla="*/ 0 w 634189"/>
                  <a:gd name="connsiteY6" fmla="*/ 384548 h 634182"/>
                  <a:gd name="connsiteX7" fmla="*/ 218914 w 634189"/>
                  <a:gd name="connsiteY7" fmla="*/ 0 h 634182"/>
                  <a:gd name="connsiteX8" fmla="*/ 130241 w 634189"/>
                  <a:gd name="connsiteY8" fmla="*/ 0 h 634182"/>
                  <a:gd name="connsiteX9" fmla="*/ 0 w 634189"/>
                  <a:gd name="connsiteY9" fmla="*/ 228789 h 634182"/>
                  <a:gd name="connsiteX10" fmla="*/ 0 w 634189"/>
                  <a:gd name="connsiteY10" fmla="*/ 384548 h 634182"/>
                  <a:gd name="connsiteX11" fmla="*/ 453257 w 634189"/>
                  <a:gd name="connsiteY11" fmla="*/ 0 h 634182"/>
                  <a:gd name="connsiteX12" fmla="*/ 92239 w 634189"/>
                  <a:gd name="connsiteY12" fmla="*/ 634183 h 634182"/>
                  <a:gd name="connsiteX13" fmla="*/ 180912 w 634189"/>
                  <a:gd name="connsiteY13" fmla="*/ 634183 h 634182"/>
                  <a:gd name="connsiteX14" fmla="*/ 541941 w 634189"/>
                  <a:gd name="connsiteY14" fmla="*/ 0 h 634182"/>
                  <a:gd name="connsiteX15" fmla="*/ 453261 w 634189"/>
                  <a:gd name="connsiteY15" fmla="*/ 0 h 634182"/>
                  <a:gd name="connsiteX16" fmla="*/ 57401 w 634189"/>
                  <a:gd name="connsiteY16" fmla="*/ 0 h 634182"/>
                  <a:gd name="connsiteX17" fmla="*/ 0 w 634189"/>
                  <a:gd name="connsiteY17" fmla="*/ 0 h 634182"/>
                  <a:gd name="connsiteX18" fmla="*/ 0 w 634189"/>
                  <a:gd name="connsiteY18" fmla="*/ 100834 h 634182"/>
                  <a:gd name="connsiteX19" fmla="*/ 576771 w 634189"/>
                  <a:gd name="connsiteY19" fmla="*/ 634183 h 634182"/>
                  <a:gd name="connsiteX20" fmla="*/ 634190 w 634189"/>
                  <a:gd name="connsiteY20" fmla="*/ 634183 h 634182"/>
                  <a:gd name="connsiteX21" fmla="*/ 634190 w 634189"/>
                  <a:gd name="connsiteY21" fmla="*/ 533348 h 634182"/>
                  <a:gd name="connsiteX22" fmla="*/ 634190 w 634189"/>
                  <a:gd name="connsiteY22" fmla="*/ 0 h 634182"/>
                  <a:gd name="connsiteX23" fmla="*/ 614788 w 634189"/>
                  <a:gd name="connsiteY23" fmla="*/ 0 h 634182"/>
                  <a:gd name="connsiteX24" fmla="*/ 253749 w 634189"/>
                  <a:gd name="connsiteY24" fmla="*/ 634183 h 634182"/>
                  <a:gd name="connsiteX25" fmla="*/ 342418 w 634189"/>
                  <a:gd name="connsiteY25" fmla="*/ 634183 h 634182"/>
                  <a:gd name="connsiteX26" fmla="*/ 634190 w 634189"/>
                  <a:gd name="connsiteY26" fmla="*/ 121680 h 634182"/>
                  <a:gd name="connsiteX27" fmla="*/ 634190 w 634189"/>
                  <a:gd name="connsiteY27" fmla="*/ 0 h 634182"/>
                  <a:gd name="connsiteX28" fmla="*/ 634190 w 634189"/>
                  <a:gd name="connsiteY28" fmla="*/ 249634 h 634182"/>
                  <a:gd name="connsiteX29" fmla="*/ 415258 w 634189"/>
                  <a:gd name="connsiteY29" fmla="*/ 634183 h 634182"/>
                  <a:gd name="connsiteX30" fmla="*/ 503931 w 634189"/>
                  <a:gd name="connsiteY30" fmla="*/ 634183 h 634182"/>
                  <a:gd name="connsiteX31" fmla="*/ 634176 w 634189"/>
                  <a:gd name="connsiteY31" fmla="*/ 405394 h 634182"/>
                  <a:gd name="connsiteX32" fmla="*/ 634176 w 634189"/>
                  <a:gd name="connsiteY32" fmla="*/ 249634 h 634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34189" h="634182">
                    <a:moveTo>
                      <a:pt x="291751" y="0"/>
                    </a:moveTo>
                    <a:lnTo>
                      <a:pt x="0" y="512503"/>
                    </a:lnTo>
                    <a:lnTo>
                      <a:pt x="0" y="634183"/>
                    </a:lnTo>
                    <a:lnTo>
                      <a:pt x="19399" y="634183"/>
                    </a:lnTo>
                    <a:lnTo>
                      <a:pt x="380427" y="0"/>
                    </a:lnTo>
                    <a:lnTo>
                      <a:pt x="291751" y="0"/>
                    </a:lnTo>
                    <a:close/>
                    <a:moveTo>
                      <a:pt x="0" y="384548"/>
                    </a:moveTo>
                    <a:lnTo>
                      <a:pt x="218914" y="0"/>
                    </a:lnTo>
                    <a:lnTo>
                      <a:pt x="130241" y="0"/>
                    </a:lnTo>
                    <a:lnTo>
                      <a:pt x="0" y="228789"/>
                    </a:lnTo>
                    <a:lnTo>
                      <a:pt x="0" y="384548"/>
                    </a:lnTo>
                    <a:close/>
                    <a:moveTo>
                      <a:pt x="453257" y="0"/>
                    </a:moveTo>
                    <a:lnTo>
                      <a:pt x="92239" y="634183"/>
                    </a:lnTo>
                    <a:lnTo>
                      <a:pt x="180912" y="634183"/>
                    </a:lnTo>
                    <a:lnTo>
                      <a:pt x="541941" y="0"/>
                    </a:lnTo>
                    <a:lnTo>
                      <a:pt x="453261" y="0"/>
                    </a:lnTo>
                    <a:close/>
                    <a:moveTo>
                      <a:pt x="57401" y="0"/>
                    </a:moveTo>
                    <a:lnTo>
                      <a:pt x="0" y="0"/>
                    </a:lnTo>
                    <a:lnTo>
                      <a:pt x="0" y="100834"/>
                    </a:lnTo>
                    <a:close/>
                    <a:moveTo>
                      <a:pt x="576771" y="634183"/>
                    </a:moveTo>
                    <a:lnTo>
                      <a:pt x="634190" y="634183"/>
                    </a:lnTo>
                    <a:lnTo>
                      <a:pt x="634190" y="533348"/>
                    </a:lnTo>
                    <a:close/>
                    <a:moveTo>
                      <a:pt x="634190" y="0"/>
                    </a:moveTo>
                    <a:lnTo>
                      <a:pt x="614788" y="0"/>
                    </a:lnTo>
                    <a:lnTo>
                      <a:pt x="253749" y="634183"/>
                    </a:lnTo>
                    <a:lnTo>
                      <a:pt x="342418" y="634183"/>
                    </a:lnTo>
                    <a:lnTo>
                      <a:pt x="634190" y="121680"/>
                    </a:lnTo>
                    <a:lnTo>
                      <a:pt x="634190" y="0"/>
                    </a:lnTo>
                    <a:close/>
                    <a:moveTo>
                      <a:pt x="634190" y="249634"/>
                    </a:moveTo>
                    <a:lnTo>
                      <a:pt x="415258" y="634183"/>
                    </a:lnTo>
                    <a:lnTo>
                      <a:pt x="503931" y="634183"/>
                    </a:lnTo>
                    <a:lnTo>
                      <a:pt x="634176" y="405394"/>
                    </a:lnTo>
                    <a:lnTo>
                      <a:pt x="634176" y="249634"/>
                    </a:lnTo>
                    <a:close/>
                  </a:path>
                </a:pathLst>
              </a:custGeom>
              <a:solidFill>
                <a:schemeClr val="accent1"/>
              </a:solidFill>
              <a:ln w="3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E3FDE0F-D2C4-CE7C-A7D7-17E1935D475C}"/>
                  </a:ext>
                </a:extLst>
              </p:cNvPr>
              <p:cNvSpPr/>
              <p:nvPr/>
            </p:nvSpPr>
            <p:spPr>
              <a:xfrm>
                <a:off x="10499789" y="4800205"/>
                <a:ext cx="1692212" cy="1668052"/>
              </a:xfrm>
              <a:custGeom>
                <a:avLst/>
                <a:gdLst>
                  <a:gd name="connsiteX0" fmla="*/ 14657 w 2232535"/>
                  <a:gd name="connsiteY0" fmla="*/ 0 h 2200662"/>
                  <a:gd name="connsiteX1" fmla="*/ 2199264 w 2232535"/>
                  <a:gd name="connsiteY1" fmla="*/ 2009075 h 2200662"/>
                  <a:gd name="connsiteX2" fmla="*/ 2229102 w 2232535"/>
                  <a:gd name="connsiteY2" fmla="*/ 2171456 h 2200662"/>
                  <a:gd name="connsiteX3" fmla="*/ 2232535 w 2232535"/>
                  <a:gd name="connsiteY3" fmla="*/ 2200662 h 2200662"/>
                  <a:gd name="connsiteX4" fmla="*/ 2096028 w 2232535"/>
                  <a:gd name="connsiteY4" fmla="*/ 2200662 h 2200662"/>
                  <a:gd name="connsiteX5" fmla="*/ 2094958 w 2232535"/>
                  <a:gd name="connsiteY5" fmla="*/ 2191567 h 2200662"/>
                  <a:gd name="connsiteX6" fmla="*/ 2066715 w 2232535"/>
                  <a:gd name="connsiteY6" fmla="*/ 2037909 h 2200662"/>
                  <a:gd name="connsiteX7" fmla="*/ 0 w 2232535"/>
                  <a:gd name="connsiteY7" fmla="*/ 134983 h 2200662"/>
                  <a:gd name="connsiteX8" fmla="*/ 14657 w 2232535"/>
                  <a:gd name="connsiteY8" fmla="*/ 0 h 220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32535" h="2200662">
                    <a:moveTo>
                      <a:pt x="14657" y="0"/>
                    </a:moveTo>
                    <a:cubicBezTo>
                      <a:pt x="1092727" y="140366"/>
                      <a:pt x="1966978" y="941520"/>
                      <a:pt x="2199264" y="2009075"/>
                    </a:cubicBezTo>
                    <a:cubicBezTo>
                      <a:pt x="2211007" y="2063043"/>
                      <a:pt x="2220945" y="2117198"/>
                      <a:pt x="2229102" y="2171456"/>
                    </a:cubicBezTo>
                    <a:lnTo>
                      <a:pt x="2232535" y="2200662"/>
                    </a:lnTo>
                    <a:lnTo>
                      <a:pt x="2096028" y="2200662"/>
                    </a:lnTo>
                    <a:lnTo>
                      <a:pt x="2094958" y="2191567"/>
                    </a:lnTo>
                    <a:cubicBezTo>
                      <a:pt x="2087234" y="2140223"/>
                      <a:pt x="2077828" y="2088978"/>
                      <a:pt x="2066715" y="2037909"/>
                    </a:cubicBezTo>
                    <a:cubicBezTo>
                      <a:pt x="1846875" y="1027509"/>
                      <a:pt x="1019973" y="269006"/>
                      <a:pt x="0" y="134983"/>
                    </a:cubicBezTo>
                    <a:lnTo>
                      <a:pt x="1465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A183C2D4-62B0-D7E8-7F01-4D2CFED8987B}"/>
                  </a:ext>
                </a:extLst>
              </p:cNvPr>
              <p:cNvSpPr/>
              <p:nvPr/>
            </p:nvSpPr>
            <p:spPr>
              <a:xfrm>
                <a:off x="8882962" y="4835704"/>
                <a:ext cx="951557" cy="664977"/>
              </a:xfrm>
              <a:custGeom>
                <a:avLst/>
                <a:gdLst>
                  <a:gd name="connsiteX0" fmla="*/ 1227309 w 1255389"/>
                  <a:gd name="connsiteY0" fmla="*/ 0 h 877305"/>
                  <a:gd name="connsiteX1" fmla="*/ 1255389 w 1255389"/>
                  <a:gd name="connsiteY1" fmla="*/ 132858 h 877305"/>
                  <a:gd name="connsiteX2" fmla="*/ 33011 w 1255389"/>
                  <a:gd name="connsiteY2" fmla="*/ 839667 h 877305"/>
                  <a:gd name="connsiteX3" fmla="*/ 0 w 1255389"/>
                  <a:gd name="connsiteY3" fmla="*/ 877305 h 877305"/>
                  <a:gd name="connsiteX4" fmla="*/ 0 w 1255389"/>
                  <a:gd name="connsiteY4" fmla="*/ 680667 h 877305"/>
                  <a:gd name="connsiteX5" fmla="*/ 51542 w 1255389"/>
                  <a:gd name="connsiteY5" fmla="*/ 629053 h 877305"/>
                  <a:gd name="connsiteX6" fmla="*/ 1227309 w 1255389"/>
                  <a:gd name="connsiteY6" fmla="*/ 0 h 877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55389" h="877304">
                    <a:moveTo>
                      <a:pt x="1227309" y="0"/>
                    </a:moveTo>
                    <a:lnTo>
                      <a:pt x="1255389" y="132858"/>
                    </a:lnTo>
                    <a:cubicBezTo>
                      <a:pt x="778147" y="245139"/>
                      <a:pt x="356108" y="494499"/>
                      <a:pt x="33011" y="839667"/>
                    </a:cubicBezTo>
                    <a:lnTo>
                      <a:pt x="0" y="877305"/>
                    </a:lnTo>
                    <a:lnTo>
                      <a:pt x="0" y="680667"/>
                    </a:lnTo>
                    <a:lnTo>
                      <a:pt x="51542" y="629053"/>
                    </a:lnTo>
                    <a:cubicBezTo>
                      <a:pt x="375549" y="324986"/>
                      <a:pt x="778358" y="105035"/>
                      <a:pt x="12273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5670ACA-4E47-EA57-E7E4-003671E7B79D}"/>
                  </a:ext>
                </a:extLst>
              </p:cNvPr>
              <p:cNvSpPr/>
              <p:nvPr/>
            </p:nvSpPr>
            <p:spPr>
              <a:xfrm>
                <a:off x="8882961" y="4986191"/>
                <a:ext cx="3103153" cy="1482066"/>
              </a:xfrm>
              <a:custGeom>
                <a:avLst/>
                <a:gdLst>
                  <a:gd name="connsiteX0" fmla="*/ 1787886 w 4093988"/>
                  <a:gd name="connsiteY0" fmla="*/ 159 h 1955290"/>
                  <a:gd name="connsiteX1" fmla="*/ 4072012 w 4093988"/>
                  <a:gd name="connsiteY1" fmla="*/ 1820377 h 1955290"/>
                  <a:gd name="connsiteX2" fmla="*/ 4093988 w 4093988"/>
                  <a:gd name="connsiteY2" fmla="*/ 1955290 h 1955290"/>
                  <a:gd name="connsiteX3" fmla="*/ 3764555 w 4093988"/>
                  <a:gd name="connsiteY3" fmla="*/ 1955290 h 1955290"/>
                  <a:gd name="connsiteX4" fmla="*/ 3753840 w 4093988"/>
                  <a:gd name="connsiteY4" fmla="*/ 1889600 h 1955290"/>
                  <a:gd name="connsiteX5" fmla="*/ 1392868 w 4093988"/>
                  <a:gd name="connsiteY5" fmla="*/ 371428 h 1955290"/>
                  <a:gd name="connsiteX6" fmla="*/ 51093 w 4093988"/>
                  <a:gd name="connsiteY6" fmla="*/ 1403548 h 1955290"/>
                  <a:gd name="connsiteX7" fmla="*/ 0 w 4093988"/>
                  <a:gd name="connsiteY7" fmla="*/ 1515593 h 1955290"/>
                  <a:gd name="connsiteX8" fmla="*/ 0 w 4093988"/>
                  <a:gd name="connsiteY8" fmla="*/ 883194 h 1955290"/>
                  <a:gd name="connsiteX9" fmla="*/ 1118 w 4093988"/>
                  <a:gd name="connsiteY9" fmla="*/ 881623 h 1955290"/>
                  <a:gd name="connsiteX10" fmla="*/ 1323593 w 4093988"/>
                  <a:gd name="connsiteY10" fmla="*/ 53051 h 1955290"/>
                  <a:gd name="connsiteX11" fmla="*/ 1787886 w 4093988"/>
                  <a:gd name="connsiteY11" fmla="*/ 159 h 1955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93988" h="1955289">
                    <a:moveTo>
                      <a:pt x="1787886" y="159"/>
                    </a:moveTo>
                    <a:cubicBezTo>
                      <a:pt x="2861305" y="-12488"/>
                      <a:pt x="3834892" y="730747"/>
                      <a:pt x="4072012" y="1820377"/>
                    </a:cubicBezTo>
                    <a:lnTo>
                      <a:pt x="4093988" y="1955290"/>
                    </a:lnTo>
                    <a:lnTo>
                      <a:pt x="3764555" y="1955290"/>
                    </a:lnTo>
                    <a:lnTo>
                      <a:pt x="3753840" y="1889600"/>
                    </a:lnTo>
                    <a:cubicBezTo>
                      <a:pt x="3521075" y="819851"/>
                      <a:pt x="2461955" y="138800"/>
                      <a:pt x="1392868" y="371428"/>
                    </a:cubicBezTo>
                    <a:cubicBezTo>
                      <a:pt x="791507" y="502282"/>
                      <a:pt x="313136" y="894773"/>
                      <a:pt x="51093" y="1403548"/>
                    </a:cubicBezTo>
                    <a:lnTo>
                      <a:pt x="0" y="1515593"/>
                    </a:lnTo>
                    <a:lnTo>
                      <a:pt x="0" y="883194"/>
                    </a:lnTo>
                    <a:lnTo>
                      <a:pt x="1118" y="881623"/>
                    </a:lnTo>
                    <a:cubicBezTo>
                      <a:pt x="321252" y="474263"/>
                      <a:pt x="779119" y="171536"/>
                      <a:pt x="1323593" y="53051"/>
                    </a:cubicBezTo>
                    <a:cubicBezTo>
                      <a:pt x="1479157" y="19198"/>
                      <a:pt x="1634540" y="1965"/>
                      <a:pt x="1787886" y="15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CDDE7071-6660-288A-65EE-FC14E504B417}"/>
                  </a:ext>
                </a:extLst>
              </p:cNvPr>
              <p:cNvSpPr/>
              <p:nvPr/>
            </p:nvSpPr>
            <p:spPr>
              <a:xfrm>
                <a:off x="8882961" y="5328108"/>
                <a:ext cx="2193785" cy="1140149"/>
              </a:xfrm>
              <a:custGeom>
                <a:avLst/>
                <a:gdLst>
                  <a:gd name="connsiteX0" fmla="*/ 1806061 w 2894260"/>
                  <a:gd name="connsiteY0" fmla="*/ 21 h 1504199"/>
                  <a:gd name="connsiteX1" fmla="*/ 2894260 w 2894260"/>
                  <a:gd name="connsiteY1" fmla="*/ 345891 h 1504199"/>
                  <a:gd name="connsiteX2" fmla="*/ 2697600 w 2894260"/>
                  <a:gd name="connsiteY2" fmla="*/ 605709 h 1504199"/>
                  <a:gd name="connsiteX3" fmla="*/ 1488748 w 2894260"/>
                  <a:gd name="connsiteY3" fmla="*/ 360943 h 1504199"/>
                  <a:gd name="connsiteX4" fmla="*/ 339991 w 2894260"/>
                  <a:gd name="connsiteY4" fmla="*/ 1437918 h 1504199"/>
                  <a:gd name="connsiteX5" fmla="*/ 323731 w 2894260"/>
                  <a:gd name="connsiteY5" fmla="*/ 1504199 h 1504199"/>
                  <a:gd name="connsiteX6" fmla="*/ 59772 w 2894260"/>
                  <a:gd name="connsiteY6" fmla="*/ 1504199 h 1504199"/>
                  <a:gd name="connsiteX7" fmla="*/ 0 w 2894260"/>
                  <a:gd name="connsiteY7" fmla="*/ 1493923 h 1504199"/>
                  <a:gd name="connsiteX8" fmla="*/ 0 w 2894260"/>
                  <a:gd name="connsiteY8" fmla="*/ 1458978 h 1504199"/>
                  <a:gd name="connsiteX9" fmla="*/ 24050 w 2894260"/>
                  <a:gd name="connsiteY9" fmla="*/ 1358401 h 1504199"/>
                  <a:gd name="connsiteX10" fmla="*/ 1419480 w 2894260"/>
                  <a:gd name="connsiteY10" fmla="*/ 42600 h 1504199"/>
                  <a:gd name="connsiteX11" fmla="*/ 1806061 w 2894260"/>
                  <a:gd name="connsiteY11" fmla="*/ 21 h 150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94260" h="1504199">
                    <a:moveTo>
                      <a:pt x="1806061" y="21"/>
                    </a:moveTo>
                    <a:cubicBezTo>
                      <a:pt x="2192881" y="-1811"/>
                      <a:pt x="2574217" y="117317"/>
                      <a:pt x="2894260" y="345891"/>
                    </a:cubicBezTo>
                    <a:lnTo>
                      <a:pt x="2697600" y="605709"/>
                    </a:lnTo>
                    <a:cubicBezTo>
                      <a:pt x="2346734" y="358371"/>
                      <a:pt x="1908196" y="269571"/>
                      <a:pt x="1488748" y="360943"/>
                    </a:cubicBezTo>
                    <a:cubicBezTo>
                      <a:pt x="929646" y="482604"/>
                      <a:pt x="493748" y="896985"/>
                      <a:pt x="339991" y="1437918"/>
                    </a:cubicBezTo>
                    <a:lnTo>
                      <a:pt x="323731" y="1504199"/>
                    </a:lnTo>
                    <a:lnTo>
                      <a:pt x="59772" y="1504199"/>
                    </a:lnTo>
                    <a:lnTo>
                      <a:pt x="0" y="1493923"/>
                    </a:lnTo>
                    <a:lnTo>
                      <a:pt x="0" y="1458978"/>
                    </a:lnTo>
                    <a:lnTo>
                      <a:pt x="24050" y="1358401"/>
                    </a:lnTo>
                    <a:cubicBezTo>
                      <a:pt x="207829" y="697649"/>
                      <a:pt x="738193" y="190843"/>
                      <a:pt x="1419480" y="42600"/>
                    </a:cubicBezTo>
                    <a:cubicBezTo>
                      <a:pt x="1547572" y="14683"/>
                      <a:pt x="1677121" y="632"/>
                      <a:pt x="1806061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4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D8E5C48-EE18-E6CA-9EAA-E315F735460B}"/>
                </a:ext>
              </a:extLst>
            </p:cNvPr>
            <p:cNvSpPr txBox="1"/>
            <p:nvPr/>
          </p:nvSpPr>
          <p:spPr>
            <a:xfrm>
              <a:off x="6601778" y="2093296"/>
              <a:ext cx="35237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NOSSA</a:t>
              </a:r>
              <a:r>
                <a:rPr lang="en-US" sz="3200" b="1" dirty="0">
                  <a:solidFill>
                    <a:schemeClr val="accent1"/>
                  </a:solidFill>
                  <a:latin typeface="Montserrat" pitchFamily="2" charset="0"/>
                  <a:cs typeface="Arial" panose="020B0604020202020204" pitchFamily="34" charset="0"/>
                </a:rPr>
                <a:t> MISSÃO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DE057C-B93F-6959-E257-6BC73DE9B151}"/>
                </a:ext>
              </a:extLst>
            </p:cNvPr>
            <p:cNvSpPr txBox="1"/>
            <p:nvPr/>
          </p:nvSpPr>
          <p:spPr>
            <a:xfrm>
              <a:off x="7206301" y="4880828"/>
              <a:ext cx="3549938" cy="14461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 algn="just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b="0" i="0" dirty="0">
                  <a:solidFill>
                    <a:srgbClr val="374151"/>
                  </a:solidFill>
                  <a:effectLst/>
                  <a:latin typeface="Montserrat" pitchFamily="2" charset="0"/>
                  <a:cs typeface="Arial" panose="020B0604020202020204" pitchFamily="34" charset="0"/>
                </a:rPr>
                <a:t>Excelência</a:t>
              </a:r>
            </a:p>
            <a:p>
              <a:pPr marL="171450" indent="-171450" algn="just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b="0" i="0" dirty="0">
                  <a:solidFill>
                    <a:srgbClr val="374151"/>
                  </a:solidFill>
                  <a:effectLst/>
                  <a:latin typeface="Montserrat" pitchFamily="2" charset="0"/>
                  <a:cs typeface="Arial" panose="020B0604020202020204" pitchFamily="34" charset="0"/>
                </a:rPr>
                <a:t>Saúde, segurança e meio ambiente</a:t>
              </a:r>
            </a:p>
            <a:p>
              <a:pPr marL="171450" indent="-171450" algn="just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b="0" i="0" dirty="0">
                  <a:solidFill>
                    <a:srgbClr val="374151"/>
                  </a:solidFill>
                  <a:effectLst/>
                  <a:latin typeface="Montserrat" pitchFamily="2" charset="0"/>
                  <a:cs typeface="Arial" panose="020B0604020202020204" pitchFamily="34" charset="0"/>
                </a:rPr>
                <a:t>Inovação</a:t>
              </a:r>
            </a:p>
            <a:p>
              <a:pPr marL="171450" indent="-171450" algn="just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b="0" i="0" dirty="0">
                  <a:solidFill>
                    <a:srgbClr val="374151"/>
                  </a:solidFill>
                  <a:effectLst/>
                  <a:latin typeface="Montserrat" pitchFamily="2" charset="0"/>
                  <a:cs typeface="Arial" panose="020B0604020202020204" pitchFamily="34" charset="0"/>
                </a:rPr>
                <a:t>Rigor</a:t>
              </a:r>
            </a:p>
            <a:p>
              <a:pPr marL="171450" indent="-171450" algn="just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pt-BR" sz="1200" b="0" i="0" dirty="0">
                  <a:solidFill>
                    <a:srgbClr val="374151"/>
                  </a:solidFill>
                  <a:effectLst/>
                  <a:latin typeface="Montserrat" pitchFamily="2" charset="0"/>
                  <a:cs typeface="Arial" panose="020B0604020202020204" pitchFamily="34" charset="0"/>
                </a:rPr>
                <a:t>Ética profissional 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2F99431-1A2C-43DD-A9DA-9BE5D0D48E03}"/>
                </a:ext>
              </a:extLst>
            </p:cNvPr>
            <p:cNvSpPr/>
            <p:nvPr/>
          </p:nvSpPr>
          <p:spPr>
            <a:xfrm>
              <a:off x="6592948" y="5311647"/>
              <a:ext cx="571738" cy="471552"/>
            </a:xfrm>
            <a:custGeom>
              <a:avLst/>
              <a:gdLst>
                <a:gd name="connsiteX0" fmla="*/ 0 w 571738"/>
                <a:gd name="connsiteY0" fmla="*/ 235776 h 471552"/>
                <a:gd name="connsiteX1" fmla="*/ 285869 w 571738"/>
                <a:gd name="connsiteY1" fmla="*/ 0 h 471552"/>
                <a:gd name="connsiteX2" fmla="*/ 571738 w 571738"/>
                <a:gd name="connsiteY2" fmla="*/ 235776 h 471552"/>
                <a:gd name="connsiteX3" fmla="*/ 285869 w 571738"/>
                <a:gd name="connsiteY3" fmla="*/ 471552 h 471552"/>
                <a:gd name="connsiteX4" fmla="*/ 0 w 571738"/>
                <a:gd name="connsiteY4" fmla="*/ 235776 h 47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738" h="471552" fill="none" extrusionOk="0">
                  <a:moveTo>
                    <a:pt x="0" y="235776"/>
                  </a:moveTo>
                  <a:cubicBezTo>
                    <a:pt x="43510" y="99988"/>
                    <a:pt x="153747" y="14118"/>
                    <a:pt x="285869" y="0"/>
                  </a:cubicBezTo>
                  <a:cubicBezTo>
                    <a:pt x="409921" y="-9330"/>
                    <a:pt x="584517" y="108446"/>
                    <a:pt x="571738" y="235776"/>
                  </a:cubicBezTo>
                  <a:cubicBezTo>
                    <a:pt x="611393" y="362025"/>
                    <a:pt x="419471" y="497317"/>
                    <a:pt x="285869" y="471552"/>
                  </a:cubicBezTo>
                  <a:cubicBezTo>
                    <a:pt x="139502" y="506946"/>
                    <a:pt x="2776" y="394303"/>
                    <a:pt x="0" y="235776"/>
                  </a:cubicBezTo>
                  <a:close/>
                </a:path>
                <a:path w="571738" h="471552" stroke="0" extrusionOk="0">
                  <a:moveTo>
                    <a:pt x="0" y="235776"/>
                  </a:moveTo>
                  <a:cubicBezTo>
                    <a:pt x="24471" y="83657"/>
                    <a:pt x="95129" y="28594"/>
                    <a:pt x="285869" y="0"/>
                  </a:cubicBezTo>
                  <a:cubicBezTo>
                    <a:pt x="441918" y="-9011"/>
                    <a:pt x="550593" y="131883"/>
                    <a:pt x="571738" y="235776"/>
                  </a:cubicBezTo>
                  <a:cubicBezTo>
                    <a:pt x="574812" y="373129"/>
                    <a:pt x="444896" y="435368"/>
                    <a:pt x="285869" y="471552"/>
                  </a:cubicBezTo>
                  <a:cubicBezTo>
                    <a:pt x="124791" y="497310"/>
                    <a:pt x="-19209" y="360913"/>
                    <a:pt x="0" y="23577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5C90DA"/>
              </a:solidFill>
              <a:extLst>
                <a:ext uri="{C807C97D-BFC1-408E-A445-0C87EB9F89A2}">
                  <ask:lineSketchStyleProps xmlns:ask="http://schemas.microsoft.com/office/drawing/2018/sketchyshapes" sd="2091018771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outerShdw blurRad="1270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D988B06-EC11-25EB-D0DD-1513E3F6888F}"/>
                </a:ext>
              </a:extLst>
            </p:cNvPr>
            <p:cNvGrpSpPr/>
            <p:nvPr/>
          </p:nvGrpSpPr>
          <p:grpSpPr>
            <a:xfrm>
              <a:off x="6601778" y="2608840"/>
              <a:ext cx="3908407" cy="1169103"/>
              <a:chOff x="6608029" y="2921362"/>
              <a:chExt cx="3908407" cy="116910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6A9573-34F0-A830-F077-D065D6F2A12C}"/>
                  </a:ext>
                </a:extLst>
              </p:cNvPr>
              <p:cNvSpPr txBox="1"/>
              <p:nvPr/>
            </p:nvSpPr>
            <p:spPr>
              <a:xfrm>
                <a:off x="7212552" y="2921362"/>
                <a:ext cx="3303884" cy="1169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1200" b="0" i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Desenvolver competências e certificar profissionais com padrões internacionais para responder a indústria de Petróleo e Gás.</a:t>
                </a: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F2D2E12E-FA2F-6DD2-CFD8-F3D47C4DC61B}"/>
                  </a:ext>
                </a:extLst>
              </p:cNvPr>
              <p:cNvSpPr/>
              <p:nvPr/>
            </p:nvSpPr>
            <p:spPr>
              <a:xfrm>
                <a:off x="6608029" y="3241031"/>
                <a:ext cx="571738" cy="471552"/>
              </a:xfrm>
              <a:custGeom>
                <a:avLst/>
                <a:gdLst>
                  <a:gd name="connsiteX0" fmla="*/ 0 w 571738"/>
                  <a:gd name="connsiteY0" fmla="*/ 235776 h 471552"/>
                  <a:gd name="connsiteX1" fmla="*/ 285869 w 571738"/>
                  <a:gd name="connsiteY1" fmla="*/ 0 h 471552"/>
                  <a:gd name="connsiteX2" fmla="*/ 571738 w 571738"/>
                  <a:gd name="connsiteY2" fmla="*/ 235776 h 471552"/>
                  <a:gd name="connsiteX3" fmla="*/ 285869 w 571738"/>
                  <a:gd name="connsiteY3" fmla="*/ 471552 h 471552"/>
                  <a:gd name="connsiteX4" fmla="*/ 0 w 571738"/>
                  <a:gd name="connsiteY4" fmla="*/ 235776 h 471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738" h="471552" fill="none" extrusionOk="0">
                    <a:moveTo>
                      <a:pt x="0" y="235776"/>
                    </a:moveTo>
                    <a:cubicBezTo>
                      <a:pt x="31370" y="116960"/>
                      <a:pt x="124329" y="14448"/>
                      <a:pt x="285869" y="0"/>
                    </a:cubicBezTo>
                    <a:cubicBezTo>
                      <a:pt x="461783" y="-24390"/>
                      <a:pt x="605265" y="90281"/>
                      <a:pt x="571738" y="235776"/>
                    </a:cubicBezTo>
                    <a:cubicBezTo>
                      <a:pt x="566095" y="323281"/>
                      <a:pt x="424265" y="450818"/>
                      <a:pt x="285869" y="471552"/>
                    </a:cubicBezTo>
                    <a:cubicBezTo>
                      <a:pt x="131033" y="443607"/>
                      <a:pt x="11560" y="373231"/>
                      <a:pt x="0" y="235776"/>
                    </a:cubicBezTo>
                    <a:close/>
                  </a:path>
                  <a:path w="571738" h="471552" stroke="0" extrusionOk="0">
                    <a:moveTo>
                      <a:pt x="0" y="235776"/>
                    </a:moveTo>
                    <a:cubicBezTo>
                      <a:pt x="10145" y="129638"/>
                      <a:pt x="119759" y="-6135"/>
                      <a:pt x="285869" y="0"/>
                    </a:cubicBezTo>
                    <a:cubicBezTo>
                      <a:pt x="430157" y="1760"/>
                      <a:pt x="581237" y="104185"/>
                      <a:pt x="571738" y="235776"/>
                    </a:cubicBezTo>
                    <a:cubicBezTo>
                      <a:pt x="578458" y="363952"/>
                      <a:pt x="452923" y="463327"/>
                      <a:pt x="285869" y="471552"/>
                    </a:cubicBezTo>
                    <a:cubicBezTo>
                      <a:pt x="108783" y="473143"/>
                      <a:pt x="-5976" y="386954"/>
                      <a:pt x="0" y="23577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5C90DA"/>
                </a:solidFill>
                <a:extLst>
                  <a:ext uri="{C807C97D-BFC1-408E-A445-0C87EB9F89A2}">
                    <ask:lineSketchStyleProps xmlns:ask="http://schemas.microsoft.com/office/drawing/2018/sketchyshapes" sd="579111871">
                      <a:prstGeom prst="ellipse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88AEB7D-1BD3-EA54-53C7-2E49B43EC4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71628" y="3294532"/>
                <a:ext cx="394873" cy="325679"/>
              </a:xfrm>
              <a:prstGeom prst="rect">
                <a:avLst/>
              </a:prstGeom>
            </p:spPr>
          </p:pic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EB64746-224B-0B04-F963-60B0F77E1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700704" y="5413719"/>
              <a:ext cx="324220" cy="267407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D2FD987-AABE-6CED-07D5-84E01A21B42B}"/>
                </a:ext>
              </a:extLst>
            </p:cNvPr>
            <p:cNvGrpSpPr/>
            <p:nvPr/>
          </p:nvGrpSpPr>
          <p:grpSpPr>
            <a:xfrm>
              <a:off x="197286" y="3104138"/>
              <a:ext cx="4196694" cy="1677729"/>
              <a:chOff x="236438" y="2044906"/>
              <a:chExt cx="4309851" cy="2089027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01DC639-E050-D398-CC79-0C368052E433}"/>
                  </a:ext>
                </a:extLst>
              </p:cNvPr>
              <p:cNvSpPr txBox="1"/>
              <p:nvPr/>
            </p:nvSpPr>
            <p:spPr>
              <a:xfrm>
                <a:off x="236438" y="2044906"/>
                <a:ext cx="3653303" cy="804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bg1"/>
                    </a:solidFill>
                    <a:latin typeface="Montserrat" pitchFamily="2" charset="0"/>
                    <a:cs typeface="Arial" panose="020B0604020202020204" pitchFamily="34" charset="0"/>
                  </a:rPr>
                  <a:t>NOSSA VISÃO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F6827E4-C0E8-C2BB-E31B-B0791575BB09}"/>
                  </a:ext>
                </a:extLst>
              </p:cNvPr>
              <p:cNvSpPr txBox="1"/>
              <p:nvPr/>
            </p:nvSpPr>
            <p:spPr>
              <a:xfrm>
                <a:off x="236438" y="2691237"/>
                <a:ext cx="4309851" cy="1442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BR" sz="1600" b="0" i="0" dirty="0">
                    <a:solidFill>
                      <a:schemeClr val="bg1"/>
                    </a:solidFill>
                    <a:effectLst/>
                    <a:latin typeface="Montserrat" pitchFamily="2" charset="0"/>
                    <a:cs typeface="Arial" panose="020B0604020202020204" pitchFamily="34" charset="0"/>
                  </a:rPr>
                  <a:t>Ser um Centro de Formação de referência nacional e internacional para a indústria de Petróleo e Gás.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5C0359F-8FEE-B71A-73C6-B7FDCBFE3413}"/>
                </a:ext>
              </a:extLst>
            </p:cNvPr>
            <p:cNvSpPr txBox="1"/>
            <p:nvPr/>
          </p:nvSpPr>
          <p:spPr>
            <a:xfrm>
              <a:off x="6590745" y="4370710"/>
              <a:ext cx="41617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NOSSOS</a:t>
              </a:r>
              <a:r>
                <a:rPr lang="en-US" sz="3200" b="1" dirty="0">
                  <a:solidFill>
                    <a:schemeClr val="accent1"/>
                  </a:solidFill>
                  <a:latin typeface="Montserrat" pitchFamily="2" charset="0"/>
                  <a:cs typeface="Arial" panose="020B0604020202020204" pitchFamily="34" charset="0"/>
                </a:rPr>
                <a:t> VALORES</a:t>
              </a:r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1F2634CA-0369-04C6-1496-EB8B49FF15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794857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 descr="PNG World Map Transparent World Map.PNG Images. | PlusPNG">
            <a:extLst>
              <a:ext uri="{FF2B5EF4-FFF2-40B4-BE49-F238E27FC236}">
                <a16:creationId xmlns:a16="http://schemas.microsoft.com/office/drawing/2014/main" id="{AD530A7D-3023-FFC0-6C61-1D5E891CB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22247"/>
            <a:ext cx="12192000" cy="573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404394" y="249758"/>
            <a:ext cx="10523394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2231756" y="335759"/>
            <a:ext cx="8555850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O QUE NOS DIFERENCIA?</a:t>
            </a:r>
            <a:endParaRPr lang="en-US" alt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ED75BB8-0BE4-A8C9-2B1A-0F675117B894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9203CB5-5465-4A5B-6103-30B8745A7ADB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BCEFFF4-C725-565F-AB86-973E37AF1D3C}"/>
              </a:ext>
            </a:extLst>
          </p:cNvPr>
          <p:cNvGrpSpPr/>
          <p:nvPr/>
        </p:nvGrpSpPr>
        <p:grpSpPr>
          <a:xfrm>
            <a:off x="113660" y="1783450"/>
            <a:ext cx="11907565" cy="4315790"/>
            <a:chOff x="113659" y="1611503"/>
            <a:chExt cx="11907565" cy="431579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4505CBF-E575-6161-E65B-52D577CC8E7F}"/>
                </a:ext>
              </a:extLst>
            </p:cNvPr>
            <p:cNvGrpSpPr/>
            <p:nvPr/>
          </p:nvGrpSpPr>
          <p:grpSpPr>
            <a:xfrm>
              <a:off x="113659" y="1657971"/>
              <a:ext cx="4125681" cy="1474819"/>
              <a:chOff x="332936" y="2720099"/>
              <a:chExt cx="2937088" cy="147481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6693931-40C4-ACD6-CB1F-2BEB500C9AD4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37088" cy="36933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cap="all" dirty="0">
                    <a:solidFill>
                      <a:schemeClr val="bg1"/>
                    </a:solidFill>
                    <a:latin typeface="Avenir" panose="020B0503020203020204"/>
                  </a:rPr>
                  <a:t>(R)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B1777F5-CDD3-6C60-31D1-63D1BC0AA068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894118" cy="11079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pt-PT" sz="1600" b="1" dirty="0">
                    <a:solidFill>
                      <a:srgbClr val="5C90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Redução dos níveis de assimetria </a:t>
                </a:r>
                <a:r>
                  <a:rPr lang="pt-P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no domínio do conhecimento do sector de Petróleo &amp; Gás.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§"/>
                </a:pPr>
                <a:endParaRPr lang="pt-BR" dirty="0">
                  <a:latin typeface="Avenir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A11AA3B-D0A6-C01E-820C-C4B0E6E73AA6}"/>
                </a:ext>
              </a:extLst>
            </p:cNvPr>
            <p:cNvGrpSpPr/>
            <p:nvPr/>
          </p:nvGrpSpPr>
          <p:grpSpPr>
            <a:xfrm>
              <a:off x="113659" y="3990810"/>
              <a:ext cx="4110223" cy="1936483"/>
              <a:chOff x="321891" y="2048115"/>
              <a:chExt cx="2937088" cy="1936483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AE18187-14B1-94E7-74D4-E272294F9929}"/>
                  </a:ext>
                </a:extLst>
              </p:cNvPr>
              <p:cNvSpPr txBox="1"/>
              <p:nvPr/>
            </p:nvSpPr>
            <p:spPr>
              <a:xfrm>
                <a:off x="321891" y="2048115"/>
                <a:ext cx="2937088" cy="36933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" panose="020B0503020203020204"/>
                  </a:rPr>
                  <a:t>(S)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EE3142F-17B3-26BF-B870-DEBFC9DDB934}"/>
                  </a:ext>
                </a:extLst>
              </p:cNvPr>
              <p:cNvSpPr txBox="1"/>
              <p:nvPr/>
            </p:nvSpPr>
            <p:spPr>
              <a:xfrm>
                <a:off x="321891" y="2414938"/>
                <a:ext cx="2929293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pt-PT" sz="1600" b="1" dirty="0">
                    <a:solidFill>
                      <a:srgbClr val="5C90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Soluções</a:t>
                </a:r>
                <a:r>
                  <a:rPr lang="pt-P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de formação </a:t>
                </a:r>
                <a:r>
                  <a:rPr lang="pt-PT" sz="1600" b="1" dirty="0">
                    <a:solidFill>
                      <a:srgbClr val="5C90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personalizadas</a:t>
                </a:r>
                <a:r>
                  <a:rPr lang="pt-P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,  permitindo maior </a:t>
                </a:r>
                <a:r>
                  <a:rPr lang="pt-PT" sz="1600" b="1" dirty="0">
                    <a:solidFill>
                      <a:srgbClr val="5C90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abrangência</a:t>
                </a:r>
                <a:r>
                  <a:rPr lang="pt-P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:r>
                  <a:rPr lang="pt-PT" sz="1600" b="1" dirty="0">
                    <a:solidFill>
                      <a:srgbClr val="5C90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participação</a:t>
                </a:r>
                <a:r>
                  <a:rPr lang="pt-P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de profissionais Moçambicanos na indústria de Petróleo &amp; Gás, que é exigente e em constante evolução tecnológica.   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9137160-F6E7-DCCB-2259-40323D108D98}"/>
                </a:ext>
              </a:extLst>
            </p:cNvPr>
            <p:cNvGrpSpPr/>
            <p:nvPr/>
          </p:nvGrpSpPr>
          <p:grpSpPr>
            <a:xfrm>
              <a:off x="8536893" y="1657971"/>
              <a:ext cx="3484331" cy="1444041"/>
              <a:chOff x="291754" y="2720099"/>
              <a:chExt cx="2937088" cy="1444041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3D0C3BF-E8F8-4B0C-CE96-724112015B96}"/>
                  </a:ext>
                </a:extLst>
              </p:cNvPr>
              <p:cNvSpPr txBox="1"/>
              <p:nvPr/>
            </p:nvSpPr>
            <p:spPr>
              <a:xfrm>
                <a:off x="291754" y="2720099"/>
                <a:ext cx="2937088" cy="369332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cap="all" dirty="0">
                    <a:solidFill>
                      <a:schemeClr val="bg1"/>
                    </a:solidFill>
                    <a:latin typeface="Avenir" panose="020B0503020203020204"/>
                  </a:rPr>
                  <a:t>(O)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ACABCDE-FA49-9BC0-740A-0883D40FC8AE}"/>
                  </a:ext>
                </a:extLst>
              </p:cNvPr>
              <p:cNvSpPr txBox="1"/>
              <p:nvPr/>
            </p:nvSpPr>
            <p:spPr>
              <a:xfrm>
                <a:off x="291754" y="3086922"/>
                <a:ext cx="2929293" cy="107721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pt-PT" sz="1600" b="1" dirty="0">
                    <a:solidFill>
                      <a:srgbClr val="5C90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Oferta</a:t>
                </a:r>
                <a:r>
                  <a:rPr lang="pt-P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de programas de formação na área de Petróleo &amp; Gás, </a:t>
                </a:r>
                <a:r>
                  <a:rPr lang="pt-PT" sz="1600" b="1" dirty="0">
                    <a:solidFill>
                      <a:srgbClr val="5C90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 certificação e acreditação internacional</a:t>
                </a:r>
                <a:r>
                  <a:rPr lang="pt-P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AB3CCF3-BCA4-8FAF-F560-D03986E1B077}"/>
                </a:ext>
              </a:extLst>
            </p:cNvPr>
            <p:cNvGrpSpPr/>
            <p:nvPr/>
          </p:nvGrpSpPr>
          <p:grpSpPr>
            <a:xfrm>
              <a:off x="8508483" y="3990810"/>
              <a:ext cx="3484331" cy="1197820"/>
              <a:chOff x="308988" y="2972040"/>
              <a:chExt cx="2937088" cy="119782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D3D2AC5-19D0-2908-D2BE-3C18018F5038}"/>
                  </a:ext>
                </a:extLst>
              </p:cNvPr>
              <p:cNvSpPr txBox="1"/>
              <p:nvPr/>
            </p:nvSpPr>
            <p:spPr>
              <a:xfrm>
                <a:off x="308988" y="2972040"/>
                <a:ext cx="2937088" cy="369332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cap="all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venir" panose="020B0503020203020204"/>
                  </a:rPr>
                  <a:t>(C)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8B6C9DC-181D-DF37-7BDC-CF88CC7E59EC}"/>
                  </a:ext>
                </a:extLst>
              </p:cNvPr>
              <p:cNvSpPr txBox="1"/>
              <p:nvPr/>
            </p:nvSpPr>
            <p:spPr>
              <a:xfrm>
                <a:off x="308988" y="3338863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pt-PT" sz="1600" b="1" dirty="0">
                    <a:solidFill>
                      <a:srgbClr val="5C90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Complementar</a:t>
                </a:r>
                <a:r>
                  <a:rPr lang="pt-P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as soluções de formação já existentes no sector de Petróleo &amp; Gás nacional.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E56718C-A20A-4BBC-773B-749102A129E4}"/>
                </a:ext>
              </a:extLst>
            </p:cNvPr>
            <p:cNvGrpSpPr/>
            <p:nvPr/>
          </p:nvGrpSpPr>
          <p:grpSpPr>
            <a:xfrm>
              <a:off x="4352924" y="1611503"/>
              <a:ext cx="4010025" cy="4143953"/>
              <a:chOff x="3810000" y="1175457"/>
              <a:chExt cx="4572000" cy="4816347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E8943EC-9A79-982E-7D30-8538BCFC48CB}"/>
                  </a:ext>
                </a:extLst>
              </p:cNvPr>
              <p:cNvGrpSpPr/>
              <p:nvPr/>
            </p:nvGrpSpPr>
            <p:grpSpPr>
              <a:xfrm>
                <a:off x="3810000" y="1175457"/>
                <a:ext cx="4572000" cy="4816347"/>
                <a:chOff x="3810000" y="1175457"/>
                <a:chExt cx="4572000" cy="4816347"/>
              </a:xfrm>
            </p:grpSpPr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6FEE566F-B2EB-54E9-D5EE-28EE0E1552B8}"/>
                    </a:ext>
                  </a:extLst>
                </p:cNvPr>
                <p:cNvSpPr/>
                <p:nvPr/>
              </p:nvSpPr>
              <p:spPr>
                <a:xfrm>
                  <a:off x="5404878" y="1613734"/>
                  <a:ext cx="779349" cy="4027685"/>
                </a:xfrm>
                <a:custGeom>
                  <a:avLst/>
                  <a:gdLst>
                    <a:gd name="connsiteX0" fmla="*/ 431137 w 801992"/>
                    <a:gd name="connsiteY0" fmla="*/ 0 h 4144704"/>
                    <a:gd name="connsiteX1" fmla="*/ 801992 w 801992"/>
                    <a:gd name="connsiteY1" fmla="*/ 2072352 h 4144704"/>
                    <a:gd name="connsiteX2" fmla="*/ 431137 w 801992"/>
                    <a:gd name="connsiteY2" fmla="*/ 4144704 h 4144704"/>
                    <a:gd name="connsiteX3" fmla="*/ 359768 w 801992"/>
                    <a:gd name="connsiteY3" fmla="*/ 4104500 h 4144704"/>
                    <a:gd name="connsiteX4" fmla="*/ 285750 w 801992"/>
                    <a:gd name="connsiteY4" fmla="*/ 4107584 h 4144704"/>
                    <a:gd name="connsiteX5" fmla="*/ 139700 w 801992"/>
                    <a:gd name="connsiteY5" fmla="*/ 3631334 h 4144704"/>
                    <a:gd name="connsiteX6" fmla="*/ 25400 w 801992"/>
                    <a:gd name="connsiteY6" fmla="*/ 2882034 h 4144704"/>
                    <a:gd name="connsiteX7" fmla="*/ 0 w 801992"/>
                    <a:gd name="connsiteY7" fmla="*/ 1986684 h 4144704"/>
                    <a:gd name="connsiteX8" fmla="*/ 50800 w 801992"/>
                    <a:gd name="connsiteY8" fmla="*/ 945284 h 4144704"/>
                    <a:gd name="connsiteX9" fmla="*/ 171450 w 801992"/>
                    <a:gd name="connsiteY9" fmla="*/ 322984 h 4144704"/>
                    <a:gd name="connsiteX10" fmla="*/ 285750 w 801992"/>
                    <a:gd name="connsiteY10" fmla="*/ 37234 h 4144704"/>
                    <a:gd name="connsiteX11" fmla="*/ 355001 w 801992"/>
                    <a:gd name="connsiteY11" fmla="*/ 44524 h 4144704"/>
                    <a:gd name="connsiteX12" fmla="*/ 356397 w 801992"/>
                    <a:gd name="connsiteY12" fmla="*/ 42103 h 4144704"/>
                    <a:gd name="connsiteX13" fmla="*/ 431137 w 801992"/>
                    <a:gd name="connsiteY13" fmla="*/ 0 h 4144704"/>
                    <a:gd name="connsiteX0" fmla="*/ 431137 w 801992"/>
                    <a:gd name="connsiteY0" fmla="*/ 0 h 4144704"/>
                    <a:gd name="connsiteX1" fmla="*/ 801992 w 801992"/>
                    <a:gd name="connsiteY1" fmla="*/ 2072352 h 4144704"/>
                    <a:gd name="connsiteX2" fmla="*/ 431137 w 801992"/>
                    <a:gd name="connsiteY2" fmla="*/ 4144704 h 4144704"/>
                    <a:gd name="connsiteX3" fmla="*/ 285750 w 801992"/>
                    <a:gd name="connsiteY3" fmla="*/ 4107584 h 4144704"/>
                    <a:gd name="connsiteX4" fmla="*/ 139700 w 801992"/>
                    <a:gd name="connsiteY4" fmla="*/ 3631334 h 4144704"/>
                    <a:gd name="connsiteX5" fmla="*/ 25400 w 801992"/>
                    <a:gd name="connsiteY5" fmla="*/ 2882034 h 4144704"/>
                    <a:gd name="connsiteX6" fmla="*/ 0 w 801992"/>
                    <a:gd name="connsiteY6" fmla="*/ 1986684 h 4144704"/>
                    <a:gd name="connsiteX7" fmla="*/ 50800 w 801992"/>
                    <a:gd name="connsiteY7" fmla="*/ 945284 h 4144704"/>
                    <a:gd name="connsiteX8" fmla="*/ 171450 w 801992"/>
                    <a:gd name="connsiteY8" fmla="*/ 322984 h 4144704"/>
                    <a:gd name="connsiteX9" fmla="*/ 285750 w 801992"/>
                    <a:gd name="connsiteY9" fmla="*/ 37234 h 4144704"/>
                    <a:gd name="connsiteX10" fmla="*/ 355001 w 801992"/>
                    <a:gd name="connsiteY10" fmla="*/ 44524 h 4144704"/>
                    <a:gd name="connsiteX11" fmla="*/ 356397 w 801992"/>
                    <a:gd name="connsiteY11" fmla="*/ 42103 h 4144704"/>
                    <a:gd name="connsiteX12" fmla="*/ 431137 w 801992"/>
                    <a:gd name="connsiteY12" fmla="*/ 0 h 4144704"/>
                    <a:gd name="connsiteX0" fmla="*/ 431137 w 801992"/>
                    <a:gd name="connsiteY0" fmla="*/ 0 h 4144704"/>
                    <a:gd name="connsiteX1" fmla="*/ 801992 w 801992"/>
                    <a:gd name="connsiteY1" fmla="*/ 2072352 h 4144704"/>
                    <a:gd name="connsiteX2" fmla="*/ 431137 w 801992"/>
                    <a:gd name="connsiteY2" fmla="*/ 4144704 h 4144704"/>
                    <a:gd name="connsiteX3" fmla="*/ 285750 w 801992"/>
                    <a:gd name="connsiteY3" fmla="*/ 4107584 h 4144704"/>
                    <a:gd name="connsiteX4" fmla="*/ 139700 w 801992"/>
                    <a:gd name="connsiteY4" fmla="*/ 3631334 h 4144704"/>
                    <a:gd name="connsiteX5" fmla="*/ 25400 w 801992"/>
                    <a:gd name="connsiteY5" fmla="*/ 2882034 h 4144704"/>
                    <a:gd name="connsiteX6" fmla="*/ 0 w 801992"/>
                    <a:gd name="connsiteY6" fmla="*/ 1986684 h 4144704"/>
                    <a:gd name="connsiteX7" fmla="*/ 50800 w 801992"/>
                    <a:gd name="connsiteY7" fmla="*/ 945284 h 4144704"/>
                    <a:gd name="connsiteX8" fmla="*/ 171450 w 801992"/>
                    <a:gd name="connsiteY8" fmla="*/ 322984 h 4144704"/>
                    <a:gd name="connsiteX9" fmla="*/ 285750 w 801992"/>
                    <a:gd name="connsiteY9" fmla="*/ 37234 h 4144704"/>
                    <a:gd name="connsiteX10" fmla="*/ 355001 w 801992"/>
                    <a:gd name="connsiteY10" fmla="*/ 44524 h 4144704"/>
                    <a:gd name="connsiteX11" fmla="*/ 431137 w 801992"/>
                    <a:gd name="connsiteY11" fmla="*/ 0 h 4144704"/>
                    <a:gd name="connsiteX0" fmla="*/ 431137 w 801992"/>
                    <a:gd name="connsiteY0" fmla="*/ 0 h 4144704"/>
                    <a:gd name="connsiteX1" fmla="*/ 801992 w 801992"/>
                    <a:gd name="connsiteY1" fmla="*/ 2072352 h 4144704"/>
                    <a:gd name="connsiteX2" fmla="*/ 431137 w 801992"/>
                    <a:gd name="connsiteY2" fmla="*/ 4144704 h 4144704"/>
                    <a:gd name="connsiteX3" fmla="*/ 285750 w 801992"/>
                    <a:gd name="connsiteY3" fmla="*/ 4107584 h 4144704"/>
                    <a:gd name="connsiteX4" fmla="*/ 139700 w 801992"/>
                    <a:gd name="connsiteY4" fmla="*/ 3631334 h 4144704"/>
                    <a:gd name="connsiteX5" fmla="*/ 25400 w 801992"/>
                    <a:gd name="connsiteY5" fmla="*/ 2882034 h 4144704"/>
                    <a:gd name="connsiteX6" fmla="*/ 0 w 801992"/>
                    <a:gd name="connsiteY6" fmla="*/ 1986684 h 4144704"/>
                    <a:gd name="connsiteX7" fmla="*/ 50800 w 801992"/>
                    <a:gd name="connsiteY7" fmla="*/ 945284 h 4144704"/>
                    <a:gd name="connsiteX8" fmla="*/ 171450 w 801992"/>
                    <a:gd name="connsiteY8" fmla="*/ 322984 h 4144704"/>
                    <a:gd name="connsiteX9" fmla="*/ 285750 w 801992"/>
                    <a:gd name="connsiteY9" fmla="*/ 37234 h 4144704"/>
                    <a:gd name="connsiteX10" fmla="*/ 431137 w 801992"/>
                    <a:gd name="connsiteY10" fmla="*/ 0 h 4144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01992" h="4144704">
                      <a:moveTo>
                        <a:pt x="431137" y="0"/>
                      </a:moveTo>
                      <a:cubicBezTo>
                        <a:pt x="635955" y="0"/>
                        <a:pt x="801992" y="927824"/>
                        <a:pt x="801992" y="2072352"/>
                      </a:cubicBezTo>
                      <a:cubicBezTo>
                        <a:pt x="801992" y="3216880"/>
                        <a:pt x="635955" y="4144704"/>
                        <a:pt x="431137" y="4144704"/>
                      </a:cubicBezTo>
                      <a:lnTo>
                        <a:pt x="285750" y="4107584"/>
                      </a:lnTo>
                      <a:lnTo>
                        <a:pt x="139700" y="3631334"/>
                      </a:lnTo>
                      <a:lnTo>
                        <a:pt x="25400" y="2882034"/>
                      </a:lnTo>
                      <a:lnTo>
                        <a:pt x="0" y="1986684"/>
                      </a:lnTo>
                      <a:lnTo>
                        <a:pt x="50800" y="945284"/>
                      </a:lnTo>
                      <a:lnTo>
                        <a:pt x="171450" y="322984"/>
                      </a:lnTo>
                      <a:lnTo>
                        <a:pt x="285750" y="37234"/>
                      </a:lnTo>
                      <a:lnTo>
                        <a:pt x="431137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Text" lastClr="000000"/>
                    </a:gs>
                    <a:gs pos="50000">
                      <a:sysClr val="windowText" lastClr="000000">
                        <a:lumMod val="95000"/>
                        <a:lumOff val="5000"/>
                      </a:sysClr>
                    </a:gs>
                    <a:gs pos="100000">
                      <a:sysClr val="windowText" lastClr="000000">
                        <a:lumMod val="65000"/>
                        <a:lumOff val="35000"/>
                        <a:shade val="100000"/>
                        <a:satMod val="115000"/>
                      </a:sys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" panose="020B0503020203020204"/>
                  </a:endParaRPr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158BA8BE-9787-AD4D-815C-BD8F4F25A71B}"/>
                    </a:ext>
                  </a:extLst>
                </p:cNvPr>
                <p:cNvSpPr/>
                <p:nvPr/>
              </p:nvSpPr>
              <p:spPr>
                <a:xfrm>
                  <a:off x="3810001" y="3625333"/>
                  <a:ext cx="2008936" cy="2014702"/>
                </a:xfrm>
                <a:custGeom>
                  <a:avLst/>
                  <a:gdLst>
                    <a:gd name="connsiteX0" fmla="*/ 58 w 2067303"/>
                    <a:gd name="connsiteY0" fmla="*/ 0 h 2073236"/>
                    <a:gd name="connsiteX1" fmla="*/ 282 w 2067303"/>
                    <a:gd name="connsiteY1" fmla="*/ 0 h 2073236"/>
                    <a:gd name="connsiteX2" fmla="*/ 1 w 2067303"/>
                    <a:gd name="connsiteY2" fmla="*/ 1138 h 2073236"/>
                    <a:gd name="connsiteX3" fmla="*/ 71782 w 2067303"/>
                    <a:gd name="connsiteY3" fmla="*/ 98253 h 2073236"/>
                    <a:gd name="connsiteX4" fmla="*/ 78743 w 2067303"/>
                    <a:gd name="connsiteY4" fmla="*/ 102174 h 2073236"/>
                    <a:gd name="connsiteX5" fmla="*/ 72765 w 2067303"/>
                    <a:gd name="connsiteY5" fmla="*/ 56340 h 2073236"/>
                    <a:gd name="connsiteX6" fmla="*/ 504565 w 2067303"/>
                    <a:gd name="connsiteY6" fmla="*/ 145240 h 2073236"/>
                    <a:gd name="connsiteX7" fmla="*/ 1012565 w 2067303"/>
                    <a:gd name="connsiteY7" fmla="*/ 253190 h 2073236"/>
                    <a:gd name="connsiteX8" fmla="*/ 1615815 w 2067303"/>
                    <a:gd name="connsiteY8" fmla="*/ 265890 h 2073236"/>
                    <a:gd name="connsiteX9" fmla="*/ 1615815 w 2067303"/>
                    <a:gd name="connsiteY9" fmla="*/ 362391 h 2073236"/>
                    <a:gd name="connsiteX10" fmla="*/ 1654702 w 2067303"/>
                    <a:gd name="connsiteY10" fmla="*/ 364458 h 2073236"/>
                    <a:gd name="connsiteX11" fmla="*/ 1707640 w 2067303"/>
                    <a:gd name="connsiteY11" fmla="*/ 365413 h 2073236"/>
                    <a:gd name="connsiteX12" fmla="*/ 1708134 w 2067303"/>
                    <a:gd name="connsiteY12" fmla="*/ 394610 h 2073236"/>
                    <a:gd name="connsiteX13" fmla="*/ 2034435 w 2067303"/>
                    <a:gd name="connsiteY13" fmla="*/ 2063962 h 2073236"/>
                    <a:gd name="connsiteX14" fmla="*/ 2067303 w 2067303"/>
                    <a:gd name="connsiteY14" fmla="*/ 2073236 h 2073236"/>
                    <a:gd name="connsiteX15" fmla="*/ 1860466 w 2067303"/>
                    <a:gd name="connsiteY15" fmla="*/ 2062792 h 2073236"/>
                    <a:gd name="connsiteX16" fmla="*/ 0 w 2067303"/>
                    <a:gd name="connsiteY16" fmla="*/ 1139 h 2073236"/>
                    <a:gd name="connsiteX0" fmla="*/ 58 w 2067303"/>
                    <a:gd name="connsiteY0" fmla="*/ 0 h 2073236"/>
                    <a:gd name="connsiteX1" fmla="*/ 282 w 2067303"/>
                    <a:gd name="connsiteY1" fmla="*/ 0 h 2073236"/>
                    <a:gd name="connsiteX2" fmla="*/ 1 w 2067303"/>
                    <a:gd name="connsiteY2" fmla="*/ 1138 h 2073236"/>
                    <a:gd name="connsiteX3" fmla="*/ 71782 w 2067303"/>
                    <a:gd name="connsiteY3" fmla="*/ 98253 h 2073236"/>
                    <a:gd name="connsiteX4" fmla="*/ 78743 w 2067303"/>
                    <a:gd name="connsiteY4" fmla="*/ 102174 h 2073236"/>
                    <a:gd name="connsiteX5" fmla="*/ 72765 w 2067303"/>
                    <a:gd name="connsiteY5" fmla="*/ 56340 h 2073236"/>
                    <a:gd name="connsiteX6" fmla="*/ 504565 w 2067303"/>
                    <a:gd name="connsiteY6" fmla="*/ 145240 h 2073236"/>
                    <a:gd name="connsiteX7" fmla="*/ 1012565 w 2067303"/>
                    <a:gd name="connsiteY7" fmla="*/ 253190 h 2073236"/>
                    <a:gd name="connsiteX8" fmla="*/ 1615815 w 2067303"/>
                    <a:gd name="connsiteY8" fmla="*/ 265890 h 2073236"/>
                    <a:gd name="connsiteX9" fmla="*/ 1654702 w 2067303"/>
                    <a:gd name="connsiteY9" fmla="*/ 364458 h 2073236"/>
                    <a:gd name="connsiteX10" fmla="*/ 1707640 w 2067303"/>
                    <a:gd name="connsiteY10" fmla="*/ 365413 h 2073236"/>
                    <a:gd name="connsiteX11" fmla="*/ 1708134 w 2067303"/>
                    <a:gd name="connsiteY11" fmla="*/ 394610 h 2073236"/>
                    <a:gd name="connsiteX12" fmla="*/ 2034435 w 2067303"/>
                    <a:gd name="connsiteY12" fmla="*/ 2063962 h 2073236"/>
                    <a:gd name="connsiteX13" fmla="*/ 2067303 w 2067303"/>
                    <a:gd name="connsiteY13" fmla="*/ 2073236 h 2073236"/>
                    <a:gd name="connsiteX14" fmla="*/ 1860466 w 2067303"/>
                    <a:gd name="connsiteY14" fmla="*/ 2062792 h 2073236"/>
                    <a:gd name="connsiteX15" fmla="*/ 0 w 2067303"/>
                    <a:gd name="connsiteY15" fmla="*/ 1139 h 2073236"/>
                    <a:gd name="connsiteX16" fmla="*/ 58 w 2067303"/>
                    <a:gd name="connsiteY16" fmla="*/ 0 h 2073236"/>
                    <a:gd name="connsiteX0" fmla="*/ 58 w 2067303"/>
                    <a:gd name="connsiteY0" fmla="*/ 0 h 2073236"/>
                    <a:gd name="connsiteX1" fmla="*/ 282 w 2067303"/>
                    <a:gd name="connsiteY1" fmla="*/ 0 h 2073236"/>
                    <a:gd name="connsiteX2" fmla="*/ 1 w 2067303"/>
                    <a:gd name="connsiteY2" fmla="*/ 1138 h 2073236"/>
                    <a:gd name="connsiteX3" fmla="*/ 71782 w 2067303"/>
                    <a:gd name="connsiteY3" fmla="*/ 98253 h 2073236"/>
                    <a:gd name="connsiteX4" fmla="*/ 78743 w 2067303"/>
                    <a:gd name="connsiteY4" fmla="*/ 102174 h 2073236"/>
                    <a:gd name="connsiteX5" fmla="*/ 72765 w 2067303"/>
                    <a:gd name="connsiteY5" fmla="*/ 56340 h 2073236"/>
                    <a:gd name="connsiteX6" fmla="*/ 504565 w 2067303"/>
                    <a:gd name="connsiteY6" fmla="*/ 145240 h 2073236"/>
                    <a:gd name="connsiteX7" fmla="*/ 1012565 w 2067303"/>
                    <a:gd name="connsiteY7" fmla="*/ 253190 h 2073236"/>
                    <a:gd name="connsiteX8" fmla="*/ 1615815 w 2067303"/>
                    <a:gd name="connsiteY8" fmla="*/ 265890 h 2073236"/>
                    <a:gd name="connsiteX9" fmla="*/ 1707640 w 2067303"/>
                    <a:gd name="connsiteY9" fmla="*/ 365413 h 2073236"/>
                    <a:gd name="connsiteX10" fmla="*/ 1708134 w 2067303"/>
                    <a:gd name="connsiteY10" fmla="*/ 394610 h 2073236"/>
                    <a:gd name="connsiteX11" fmla="*/ 2034435 w 2067303"/>
                    <a:gd name="connsiteY11" fmla="*/ 2063962 h 2073236"/>
                    <a:gd name="connsiteX12" fmla="*/ 2067303 w 2067303"/>
                    <a:gd name="connsiteY12" fmla="*/ 2073236 h 2073236"/>
                    <a:gd name="connsiteX13" fmla="*/ 1860466 w 2067303"/>
                    <a:gd name="connsiteY13" fmla="*/ 2062792 h 2073236"/>
                    <a:gd name="connsiteX14" fmla="*/ 0 w 2067303"/>
                    <a:gd name="connsiteY14" fmla="*/ 1139 h 2073236"/>
                    <a:gd name="connsiteX15" fmla="*/ 58 w 2067303"/>
                    <a:gd name="connsiteY15" fmla="*/ 0 h 2073236"/>
                    <a:gd name="connsiteX0" fmla="*/ 58 w 2067303"/>
                    <a:gd name="connsiteY0" fmla="*/ 0 h 2073236"/>
                    <a:gd name="connsiteX1" fmla="*/ 282 w 2067303"/>
                    <a:gd name="connsiteY1" fmla="*/ 0 h 2073236"/>
                    <a:gd name="connsiteX2" fmla="*/ 1 w 2067303"/>
                    <a:gd name="connsiteY2" fmla="*/ 1138 h 2073236"/>
                    <a:gd name="connsiteX3" fmla="*/ 71782 w 2067303"/>
                    <a:gd name="connsiteY3" fmla="*/ 98253 h 2073236"/>
                    <a:gd name="connsiteX4" fmla="*/ 72765 w 2067303"/>
                    <a:gd name="connsiteY4" fmla="*/ 56340 h 2073236"/>
                    <a:gd name="connsiteX5" fmla="*/ 504565 w 2067303"/>
                    <a:gd name="connsiteY5" fmla="*/ 145240 h 2073236"/>
                    <a:gd name="connsiteX6" fmla="*/ 1012565 w 2067303"/>
                    <a:gd name="connsiteY6" fmla="*/ 253190 h 2073236"/>
                    <a:gd name="connsiteX7" fmla="*/ 1615815 w 2067303"/>
                    <a:gd name="connsiteY7" fmla="*/ 265890 h 2073236"/>
                    <a:gd name="connsiteX8" fmla="*/ 1707640 w 2067303"/>
                    <a:gd name="connsiteY8" fmla="*/ 365413 h 2073236"/>
                    <a:gd name="connsiteX9" fmla="*/ 1708134 w 2067303"/>
                    <a:gd name="connsiteY9" fmla="*/ 394610 h 2073236"/>
                    <a:gd name="connsiteX10" fmla="*/ 2034435 w 2067303"/>
                    <a:gd name="connsiteY10" fmla="*/ 2063962 h 2073236"/>
                    <a:gd name="connsiteX11" fmla="*/ 2067303 w 2067303"/>
                    <a:gd name="connsiteY11" fmla="*/ 2073236 h 2073236"/>
                    <a:gd name="connsiteX12" fmla="*/ 1860466 w 2067303"/>
                    <a:gd name="connsiteY12" fmla="*/ 2062792 h 2073236"/>
                    <a:gd name="connsiteX13" fmla="*/ 0 w 2067303"/>
                    <a:gd name="connsiteY13" fmla="*/ 1139 h 2073236"/>
                    <a:gd name="connsiteX14" fmla="*/ 58 w 2067303"/>
                    <a:gd name="connsiteY14" fmla="*/ 0 h 2073236"/>
                    <a:gd name="connsiteX0" fmla="*/ 58 w 2067303"/>
                    <a:gd name="connsiteY0" fmla="*/ 0 h 2073236"/>
                    <a:gd name="connsiteX1" fmla="*/ 282 w 2067303"/>
                    <a:gd name="connsiteY1" fmla="*/ 0 h 2073236"/>
                    <a:gd name="connsiteX2" fmla="*/ 1 w 2067303"/>
                    <a:gd name="connsiteY2" fmla="*/ 1138 h 2073236"/>
                    <a:gd name="connsiteX3" fmla="*/ 72765 w 2067303"/>
                    <a:gd name="connsiteY3" fmla="*/ 56340 h 2073236"/>
                    <a:gd name="connsiteX4" fmla="*/ 504565 w 2067303"/>
                    <a:gd name="connsiteY4" fmla="*/ 145240 h 2073236"/>
                    <a:gd name="connsiteX5" fmla="*/ 1012565 w 2067303"/>
                    <a:gd name="connsiteY5" fmla="*/ 253190 h 2073236"/>
                    <a:gd name="connsiteX6" fmla="*/ 1615815 w 2067303"/>
                    <a:gd name="connsiteY6" fmla="*/ 265890 h 2073236"/>
                    <a:gd name="connsiteX7" fmla="*/ 1707640 w 2067303"/>
                    <a:gd name="connsiteY7" fmla="*/ 365413 h 2073236"/>
                    <a:gd name="connsiteX8" fmla="*/ 1708134 w 2067303"/>
                    <a:gd name="connsiteY8" fmla="*/ 394610 h 2073236"/>
                    <a:gd name="connsiteX9" fmla="*/ 2034435 w 2067303"/>
                    <a:gd name="connsiteY9" fmla="*/ 2063962 h 2073236"/>
                    <a:gd name="connsiteX10" fmla="*/ 2067303 w 2067303"/>
                    <a:gd name="connsiteY10" fmla="*/ 2073236 h 2073236"/>
                    <a:gd name="connsiteX11" fmla="*/ 1860466 w 2067303"/>
                    <a:gd name="connsiteY11" fmla="*/ 2062792 h 2073236"/>
                    <a:gd name="connsiteX12" fmla="*/ 0 w 2067303"/>
                    <a:gd name="connsiteY12" fmla="*/ 1139 h 2073236"/>
                    <a:gd name="connsiteX13" fmla="*/ 58 w 2067303"/>
                    <a:gd name="connsiteY13" fmla="*/ 0 h 2073236"/>
                    <a:gd name="connsiteX0" fmla="*/ 58 w 2067303"/>
                    <a:gd name="connsiteY0" fmla="*/ 0 h 2073236"/>
                    <a:gd name="connsiteX1" fmla="*/ 282 w 2067303"/>
                    <a:gd name="connsiteY1" fmla="*/ 0 h 2073236"/>
                    <a:gd name="connsiteX2" fmla="*/ 1 w 2067303"/>
                    <a:gd name="connsiteY2" fmla="*/ 1138 h 2073236"/>
                    <a:gd name="connsiteX3" fmla="*/ 72765 w 2067303"/>
                    <a:gd name="connsiteY3" fmla="*/ 56340 h 2073236"/>
                    <a:gd name="connsiteX4" fmla="*/ 498215 w 2067303"/>
                    <a:gd name="connsiteY4" fmla="*/ 183340 h 2073236"/>
                    <a:gd name="connsiteX5" fmla="*/ 1012565 w 2067303"/>
                    <a:gd name="connsiteY5" fmla="*/ 253190 h 2073236"/>
                    <a:gd name="connsiteX6" fmla="*/ 1615815 w 2067303"/>
                    <a:gd name="connsiteY6" fmla="*/ 265890 h 2073236"/>
                    <a:gd name="connsiteX7" fmla="*/ 1707640 w 2067303"/>
                    <a:gd name="connsiteY7" fmla="*/ 365413 h 2073236"/>
                    <a:gd name="connsiteX8" fmla="*/ 1708134 w 2067303"/>
                    <a:gd name="connsiteY8" fmla="*/ 394610 h 2073236"/>
                    <a:gd name="connsiteX9" fmla="*/ 2034435 w 2067303"/>
                    <a:gd name="connsiteY9" fmla="*/ 2063962 h 2073236"/>
                    <a:gd name="connsiteX10" fmla="*/ 2067303 w 2067303"/>
                    <a:gd name="connsiteY10" fmla="*/ 2073236 h 2073236"/>
                    <a:gd name="connsiteX11" fmla="*/ 1860466 w 2067303"/>
                    <a:gd name="connsiteY11" fmla="*/ 2062792 h 2073236"/>
                    <a:gd name="connsiteX12" fmla="*/ 0 w 2067303"/>
                    <a:gd name="connsiteY12" fmla="*/ 1139 h 2073236"/>
                    <a:gd name="connsiteX13" fmla="*/ 58 w 2067303"/>
                    <a:gd name="connsiteY13" fmla="*/ 0 h 2073236"/>
                    <a:gd name="connsiteX0" fmla="*/ 58 w 2067303"/>
                    <a:gd name="connsiteY0" fmla="*/ 0 h 2073236"/>
                    <a:gd name="connsiteX1" fmla="*/ 282 w 2067303"/>
                    <a:gd name="connsiteY1" fmla="*/ 0 h 2073236"/>
                    <a:gd name="connsiteX2" fmla="*/ 1 w 2067303"/>
                    <a:gd name="connsiteY2" fmla="*/ 1138 h 2073236"/>
                    <a:gd name="connsiteX3" fmla="*/ 72765 w 2067303"/>
                    <a:gd name="connsiteY3" fmla="*/ 56340 h 2073236"/>
                    <a:gd name="connsiteX4" fmla="*/ 498215 w 2067303"/>
                    <a:gd name="connsiteY4" fmla="*/ 183340 h 2073236"/>
                    <a:gd name="connsiteX5" fmla="*/ 1012565 w 2067303"/>
                    <a:gd name="connsiteY5" fmla="*/ 253190 h 2073236"/>
                    <a:gd name="connsiteX6" fmla="*/ 1565015 w 2067303"/>
                    <a:gd name="connsiteY6" fmla="*/ 303990 h 2073236"/>
                    <a:gd name="connsiteX7" fmla="*/ 1707640 w 2067303"/>
                    <a:gd name="connsiteY7" fmla="*/ 365413 h 2073236"/>
                    <a:gd name="connsiteX8" fmla="*/ 1708134 w 2067303"/>
                    <a:gd name="connsiteY8" fmla="*/ 394610 h 2073236"/>
                    <a:gd name="connsiteX9" fmla="*/ 2034435 w 2067303"/>
                    <a:gd name="connsiteY9" fmla="*/ 2063962 h 2073236"/>
                    <a:gd name="connsiteX10" fmla="*/ 2067303 w 2067303"/>
                    <a:gd name="connsiteY10" fmla="*/ 2073236 h 2073236"/>
                    <a:gd name="connsiteX11" fmla="*/ 1860466 w 2067303"/>
                    <a:gd name="connsiteY11" fmla="*/ 2062792 h 2073236"/>
                    <a:gd name="connsiteX12" fmla="*/ 0 w 2067303"/>
                    <a:gd name="connsiteY12" fmla="*/ 1139 h 2073236"/>
                    <a:gd name="connsiteX13" fmla="*/ 58 w 2067303"/>
                    <a:gd name="connsiteY13" fmla="*/ 0 h 2073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067303" h="2073236">
                      <a:moveTo>
                        <a:pt x="58" y="0"/>
                      </a:moveTo>
                      <a:lnTo>
                        <a:pt x="282" y="0"/>
                      </a:lnTo>
                      <a:cubicBezTo>
                        <a:pt x="188" y="379"/>
                        <a:pt x="95" y="759"/>
                        <a:pt x="1" y="1138"/>
                      </a:cubicBezTo>
                      <a:cubicBezTo>
                        <a:pt x="12081" y="10528"/>
                        <a:pt x="-11329" y="32323"/>
                        <a:pt x="72765" y="56340"/>
                      </a:cubicBezTo>
                      <a:lnTo>
                        <a:pt x="498215" y="183340"/>
                      </a:lnTo>
                      <a:lnTo>
                        <a:pt x="1012565" y="253190"/>
                      </a:lnTo>
                      <a:lnTo>
                        <a:pt x="1565015" y="303990"/>
                      </a:lnTo>
                      <a:lnTo>
                        <a:pt x="1707640" y="365413"/>
                      </a:lnTo>
                      <a:cubicBezTo>
                        <a:pt x="1707805" y="375145"/>
                        <a:pt x="1707969" y="384878"/>
                        <a:pt x="1708134" y="394610"/>
                      </a:cubicBezTo>
                      <a:cubicBezTo>
                        <a:pt x="1738623" y="1283806"/>
                        <a:pt x="1870805" y="1971103"/>
                        <a:pt x="2034435" y="2063962"/>
                      </a:cubicBezTo>
                      <a:lnTo>
                        <a:pt x="2067303" y="2073236"/>
                      </a:lnTo>
                      <a:lnTo>
                        <a:pt x="1860466" y="2062792"/>
                      </a:lnTo>
                      <a:cubicBezTo>
                        <a:pt x="815471" y="1956667"/>
                        <a:pt x="0" y="1074134"/>
                        <a:pt x="0" y="1139"/>
                      </a:cubicBezTo>
                      <a:cubicBezTo>
                        <a:pt x="19" y="759"/>
                        <a:pt x="39" y="380"/>
                        <a:pt x="58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lumMod val="50000"/>
                      </a:sysClr>
                    </a:gs>
                    <a:gs pos="50000">
                      <a:sysClr val="window" lastClr="FFFFFF">
                        <a:lumMod val="6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" panose="020B0503020203020204"/>
                  </a:endParaRPr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391A31B9-5B6D-3478-952C-60CC720FE441}"/>
                    </a:ext>
                  </a:extLst>
                </p:cNvPr>
                <p:cNvSpPr/>
                <p:nvPr/>
              </p:nvSpPr>
              <p:spPr>
                <a:xfrm>
                  <a:off x="3810000" y="1612597"/>
                  <a:ext cx="2013843" cy="2367833"/>
                </a:xfrm>
                <a:custGeom>
                  <a:avLst/>
                  <a:gdLst>
                    <a:gd name="connsiteX0" fmla="*/ 2072352 w 2072352"/>
                    <a:gd name="connsiteY0" fmla="*/ 0 h 2470968"/>
                    <a:gd name="connsiteX1" fmla="*/ 2072352 w 2072352"/>
                    <a:gd name="connsiteY1" fmla="*/ 1170 h 2470968"/>
                    <a:gd name="connsiteX2" fmla="*/ 2034436 w 2072352"/>
                    <a:gd name="connsiteY2" fmla="*/ 11869 h 2470968"/>
                    <a:gd name="connsiteX3" fmla="*/ 1701498 w 2072352"/>
                    <a:gd name="connsiteY3" fmla="*/ 2073522 h 2470968"/>
                    <a:gd name="connsiteX4" fmla="*/ 1708668 w 2072352"/>
                    <a:gd name="connsiteY4" fmla="*/ 2470959 h 2470968"/>
                    <a:gd name="connsiteX5" fmla="*/ 1708391 w 2072352"/>
                    <a:gd name="connsiteY5" fmla="*/ 2470968 h 2470968"/>
                    <a:gd name="connsiteX6" fmla="*/ 1708135 w 2072352"/>
                    <a:gd name="connsiteY6" fmla="*/ 2465824 h 2470968"/>
                    <a:gd name="connsiteX7" fmla="*/ 1707641 w 2072352"/>
                    <a:gd name="connsiteY7" fmla="*/ 2436627 h 2470968"/>
                    <a:gd name="connsiteX8" fmla="*/ 1654703 w 2072352"/>
                    <a:gd name="connsiteY8" fmla="*/ 2435672 h 2470968"/>
                    <a:gd name="connsiteX9" fmla="*/ 2 w 2072352"/>
                    <a:gd name="connsiteY9" fmla="*/ 2072352 h 2470968"/>
                    <a:gd name="connsiteX10" fmla="*/ 283 w 2072352"/>
                    <a:gd name="connsiteY10" fmla="*/ 2071214 h 2470968"/>
                    <a:gd name="connsiteX11" fmla="*/ 59 w 2072352"/>
                    <a:gd name="connsiteY11" fmla="*/ 2071214 h 2470968"/>
                    <a:gd name="connsiteX12" fmla="*/ 1 w 2072352"/>
                    <a:gd name="connsiteY12" fmla="*/ 2072353 h 2470968"/>
                    <a:gd name="connsiteX13" fmla="*/ 15 w 2072352"/>
                    <a:gd name="connsiteY13" fmla="*/ 2072651 h 2470968"/>
                    <a:gd name="connsiteX14" fmla="*/ 0 w 2072352"/>
                    <a:gd name="connsiteY14" fmla="*/ 2072352 h 2470968"/>
                    <a:gd name="connsiteX15" fmla="*/ 2072352 w 2072352"/>
                    <a:gd name="connsiteY15" fmla="*/ 0 h 2470968"/>
                    <a:gd name="connsiteX0" fmla="*/ 2072352 w 2072352"/>
                    <a:gd name="connsiteY0" fmla="*/ 0 h 2470968"/>
                    <a:gd name="connsiteX1" fmla="*/ 2072352 w 2072352"/>
                    <a:gd name="connsiteY1" fmla="*/ 1170 h 2470968"/>
                    <a:gd name="connsiteX2" fmla="*/ 2034436 w 2072352"/>
                    <a:gd name="connsiteY2" fmla="*/ 11869 h 2470968"/>
                    <a:gd name="connsiteX3" fmla="*/ 1701498 w 2072352"/>
                    <a:gd name="connsiteY3" fmla="*/ 2073522 h 2470968"/>
                    <a:gd name="connsiteX4" fmla="*/ 1708668 w 2072352"/>
                    <a:gd name="connsiteY4" fmla="*/ 2470959 h 2470968"/>
                    <a:gd name="connsiteX5" fmla="*/ 1708391 w 2072352"/>
                    <a:gd name="connsiteY5" fmla="*/ 2470968 h 2470968"/>
                    <a:gd name="connsiteX6" fmla="*/ 1707641 w 2072352"/>
                    <a:gd name="connsiteY6" fmla="*/ 2436627 h 2470968"/>
                    <a:gd name="connsiteX7" fmla="*/ 1654703 w 2072352"/>
                    <a:gd name="connsiteY7" fmla="*/ 2435672 h 2470968"/>
                    <a:gd name="connsiteX8" fmla="*/ 2 w 2072352"/>
                    <a:gd name="connsiteY8" fmla="*/ 2072352 h 2470968"/>
                    <a:gd name="connsiteX9" fmla="*/ 283 w 2072352"/>
                    <a:gd name="connsiteY9" fmla="*/ 2071214 h 2470968"/>
                    <a:gd name="connsiteX10" fmla="*/ 59 w 2072352"/>
                    <a:gd name="connsiteY10" fmla="*/ 2071214 h 2470968"/>
                    <a:gd name="connsiteX11" fmla="*/ 1 w 2072352"/>
                    <a:gd name="connsiteY11" fmla="*/ 2072353 h 2470968"/>
                    <a:gd name="connsiteX12" fmla="*/ 15 w 2072352"/>
                    <a:gd name="connsiteY12" fmla="*/ 2072651 h 2470968"/>
                    <a:gd name="connsiteX13" fmla="*/ 0 w 2072352"/>
                    <a:gd name="connsiteY13" fmla="*/ 2072352 h 2470968"/>
                    <a:gd name="connsiteX14" fmla="*/ 2072352 w 2072352"/>
                    <a:gd name="connsiteY14" fmla="*/ 0 h 2470968"/>
                    <a:gd name="connsiteX0" fmla="*/ 2072352 w 2072352"/>
                    <a:gd name="connsiteY0" fmla="*/ 0 h 2470959"/>
                    <a:gd name="connsiteX1" fmla="*/ 2072352 w 2072352"/>
                    <a:gd name="connsiteY1" fmla="*/ 1170 h 2470959"/>
                    <a:gd name="connsiteX2" fmla="*/ 2034436 w 2072352"/>
                    <a:gd name="connsiteY2" fmla="*/ 11869 h 2470959"/>
                    <a:gd name="connsiteX3" fmla="*/ 1701498 w 2072352"/>
                    <a:gd name="connsiteY3" fmla="*/ 2073522 h 2470959"/>
                    <a:gd name="connsiteX4" fmla="*/ 1708668 w 2072352"/>
                    <a:gd name="connsiteY4" fmla="*/ 2470959 h 2470959"/>
                    <a:gd name="connsiteX5" fmla="*/ 1707641 w 2072352"/>
                    <a:gd name="connsiteY5" fmla="*/ 2436627 h 2470959"/>
                    <a:gd name="connsiteX6" fmla="*/ 1654703 w 2072352"/>
                    <a:gd name="connsiteY6" fmla="*/ 2435672 h 2470959"/>
                    <a:gd name="connsiteX7" fmla="*/ 2 w 2072352"/>
                    <a:gd name="connsiteY7" fmla="*/ 2072352 h 2470959"/>
                    <a:gd name="connsiteX8" fmla="*/ 283 w 2072352"/>
                    <a:gd name="connsiteY8" fmla="*/ 2071214 h 2470959"/>
                    <a:gd name="connsiteX9" fmla="*/ 59 w 2072352"/>
                    <a:gd name="connsiteY9" fmla="*/ 2071214 h 2470959"/>
                    <a:gd name="connsiteX10" fmla="*/ 1 w 2072352"/>
                    <a:gd name="connsiteY10" fmla="*/ 2072353 h 2470959"/>
                    <a:gd name="connsiteX11" fmla="*/ 15 w 2072352"/>
                    <a:gd name="connsiteY11" fmla="*/ 2072651 h 2470959"/>
                    <a:gd name="connsiteX12" fmla="*/ 0 w 2072352"/>
                    <a:gd name="connsiteY12" fmla="*/ 2072352 h 2470959"/>
                    <a:gd name="connsiteX13" fmla="*/ 2072352 w 2072352"/>
                    <a:gd name="connsiteY13" fmla="*/ 0 h 2470959"/>
                    <a:gd name="connsiteX0" fmla="*/ 2072352 w 2072352"/>
                    <a:gd name="connsiteY0" fmla="*/ 0 h 2436627"/>
                    <a:gd name="connsiteX1" fmla="*/ 2072352 w 2072352"/>
                    <a:gd name="connsiteY1" fmla="*/ 1170 h 2436627"/>
                    <a:gd name="connsiteX2" fmla="*/ 2034436 w 2072352"/>
                    <a:gd name="connsiteY2" fmla="*/ 11869 h 2436627"/>
                    <a:gd name="connsiteX3" fmla="*/ 1701498 w 2072352"/>
                    <a:gd name="connsiteY3" fmla="*/ 2073522 h 2436627"/>
                    <a:gd name="connsiteX4" fmla="*/ 1707641 w 2072352"/>
                    <a:gd name="connsiteY4" fmla="*/ 2436627 h 2436627"/>
                    <a:gd name="connsiteX5" fmla="*/ 1654703 w 2072352"/>
                    <a:gd name="connsiteY5" fmla="*/ 2435672 h 2436627"/>
                    <a:gd name="connsiteX6" fmla="*/ 2 w 2072352"/>
                    <a:gd name="connsiteY6" fmla="*/ 2072352 h 2436627"/>
                    <a:gd name="connsiteX7" fmla="*/ 283 w 2072352"/>
                    <a:gd name="connsiteY7" fmla="*/ 2071214 h 2436627"/>
                    <a:gd name="connsiteX8" fmla="*/ 59 w 2072352"/>
                    <a:gd name="connsiteY8" fmla="*/ 2071214 h 2436627"/>
                    <a:gd name="connsiteX9" fmla="*/ 1 w 2072352"/>
                    <a:gd name="connsiteY9" fmla="*/ 2072353 h 2436627"/>
                    <a:gd name="connsiteX10" fmla="*/ 15 w 2072352"/>
                    <a:gd name="connsiteY10" fmla="*/ 2072651 h 2436627"/>
                    <a:gd name="connsiteX11" fmla="*/ 0 w 2072352"/>
                    <a:gd name="connsiteY11" fmla="*/ 2072352 h 2436627"/>
                    <a:gd name="connsiteX12" fmla="*/ 2072352 w 2072352"/>
                    <a:gd name="connsiteY12" fmla="*/ 0 h 24366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72352" h="2436627">
                      <a:moveTo>
                        <a:pt x="2072352" y="0"/>
                      </a:moveTo>
                      <a:lnTo>
                        <a:pt x="2072352" y="1170"/>
                      </a:lnTo>
                      <a:lnTo>
                        <a:pt x="2034436" y="11869"/>
                      </a:lnTo>
                      <a:cubicBezTo>
                        <a:pt x="1847429" y="117995"/>
                        <a:pt x="1701498" y="1000527"/>
                        <a:pt x="1701498" y="2073522"/>
                      </a:cubicBezTo>
                      <a:lnTo>
                        <a:pt x="1707641" y="2436627"/>
                      </a:lnTo>
                      <a:lnTo>
                        <a:pt x="1654703" y="2435672"/>
                      </a:lnTo>
                      <a:cubicBezTo>
                        <a:pt x="710367" y="2401091"/>
                        <a:pt x="2" y="2251567"/>
                        <a:pt x="2" y="2072352"/>
                      </a:cubicBezTo>
                      <a:cubicBezTo>
                        <a:pt x="96" y="2071973"/>
                        <a:pt x="189" y="2071593"/>
                        <a:pt x="283" y="2071214"/>
                      </a:cubicBezTo>
                      <a:lnTo>
                        <a:pt x="59" y="2071214"/>
                      </a:lnTo>
                      <a:cubicBezTo>
                        <a:pt x="40" y="2071594"/>
                        <a:pt x="20" y="2071973"/>
                        <a:pt x="1" y="2072353"/>
                      </a:cubicBezTo>
                      <a:cubicBezTo>
                        <a:pt x="6" y="2072452"/>
                        <a:pt x="10" y="2072552"/>
                        <a:pt x="15" y="2072651"/>
                      </a:cubicBezTo>
                      <a:cubicBezTo>
                        <a:pt x="10" y="2072551"/>
                        <a:pt x="5" y="2072452"/>
                        <a:pt x="0" y="2072352"/>
                      </a:cubicBezTo>
                      <a:cubicBezTo>
                        <a:pt x="0" y="927824"/>
                        <a:pt x="927824" y="0"/>
                        <a:pt x="2072352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Text" lastClr="000000">
                        <a:lumMod val="75000"/>
                        <a:lumOff val="25000"/>
                      </a:sysClr>
                    </a:gs>
                    <a:gs pos="50000">
                      <a:sysClr val="windowText" lastClr="000000">
                        <a:lumMod val="65000"/>
                        <a:lumOff val="35000"/>
                      </a:sysClr>
                    </a:gs>
                    <a:gs pos="100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" panose="020B0503020203020204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8C632EB2-AA6A-FAEB-3F91-D61BFD7AB053}"/>
                    </a:ext>
                  </a:extLst>
                </p:cNvPr>
                <p:cNvSpPr/>
                <p:nvPr/>
              </p:nvSpPr>
              <p:spPr>
                <a:xfrm>
                  <a:off x="6014140" y="3975719"/>
                  <a:ext cx="2367860" cy="2016085"/>
                </a:xfrm>
                <a:custGeom>
                  <a:avLst/>
                  <a:gdLst>
                    <a:gd name="connsiteX0" fmla="*/ 122 w 2436655"/>
                    <a:gd name="connsiteY0" fmla="*/ 395319 h 2074659"/>
                    <a:gd name="connsiteX1" fmla="*/ 343 w 2436655"/>
                    <a:gd name="connsiteY1" fmla="*/ 399754 h 2074659"/>
                    <a:gd name="connsiteX2" fmla="*/ 342 w 2436655"/>
                    <a:gd name="connsiteY2" fmla="*/ 399754 h 2074659"/>
                    <a:gd name="connsiteX3" fmla="*/ 122 w 2436655"/>
                    <a:gd name="connsiteY3" fmla="*/ 395319 h 2074659"/>
                    <a:gd name="connsiteX4" fmla="*/ 2436605 w 2436655"/>
                    <a:gd name="connsiteY4" fmla="*/ 1316 h 2074659"/>
                    <a:gd name="connsiteX5" fmla="*/ 2436655 w 2436655"/>
                    <a:gd name="connsiteY5" fmla="*/ 2307 h 2074659"/>
                    <a:gd name="connsiteX6" fmla="*/ 364303 w 2436655"/>
                    <a:gd name="connsiteY6" fmla="*/ 2074659 h 2074659"/>
                    <a:gd name="connsiteX7" fmla="*/ 359255 w 2436655"/>
                    <a:gd name="connsiteY7" fmla="*/ 2073235 h 2074659"/>
                    <a:gd name="connsiteX8" fmla="*/ 326387 w 2436655"/>
                    <a:gd name="connsiteY8" fmla="*/ 2063961 h 2074659"/>
                    <a:gd name="connsiteX9" fmla="*/ 16149 w 2436655"/>
                    <a:gd name="connsiteY9" fmla="*/ 717827 h 2074659"/>
                    <a:gd name="connsiteX10" fmla="*/ 343 w 2436655"/>
                    <a:gd name="connsiteY10" fmla="*/ 399754 h 2074659"/>
                    <a:gd name="connsiteX11" fmla="*/ 619 w 2436655"/>
                    <a:gd name="connsiteY11" fmla="*/ 399745 h 2074659"/>
                    <a:gd name="connsiteX12" fmla="*/ 0 w 2436655"/>
                    <a:gd name="connsiteY12" fmla="*/ 365420 h 2074659"/>
                    <a:gd name="connsiteX13" fmla="*/ 80023 w 2436655"/>
                    <a:gd name="connsiteY13" fmla="*/ 366864 h 2074659"/>
                    <a:gd name="connsiteX14" fmla="*/ 71538 w 2436655"/>
                    <a:gd name="connsiteY14" fmla="*/ 318074 h 2074659"/>
                    <a:gd name="connsiteX15" fmla="*/ 1024038 w 2436655"/>
                    <a:gd name="connsiteY15" fmla="*/ 222824 h 2074659"/>
                    <a:gd name="connsiteX16" fmla="*/ 2205138 w 2436655"/>
                    <a:gd name="connsiteY16" fmla="*/ 13274 h 2074659"/>
                    <a:gd name="connsiteX17" fmla="*/ 2325788 w 2436655"/>
                    <a:gd name="connsiteY17" fmla="*/ 6924 h 2074659"/>
                    <a:gd name="connsiteX18" fmla="*/ 2344363 w 2436655"/>
                    <a:gd name="connsiteY18" fmla="*/ 110413 h 2074659"/>
                    <a:gd name="connsiteX19" fmla="*/ 2350910 w 2436655"/>
                    <a:gd name="connsiteY19" fmla="*/ 107052 h 2074659"/>
                    <a:gd name="connsiteX20" fmla="*/ 2425956 w 2436655"/>
                    <a:gd name="connsiteY20" fmla="*/ 39055 h 2074659"/>
                    <a:gd name="connsiteX21" fmla="*/ 2436335 w 2436655"/>
                    <a:gd name="connsiteY21" fmla="*/ 0 h 2074659"/>
                    <a:gd name="connsiteX22" fmla="*/ 2436539 w 2436655"/>
                    <a:gd name="connsiteY22" fmla="*/ 0 h 2074659"/>
                    <a:gd name="connsiteX23" fmla="*/ 2436583 w 2436655"/>
                    <a:gd name="connsiteY23" fmla="*/ 879 h 2074659"/>
                    <a:gd name="connsiteX24" fmla="*/ 2436335 w 2436655"/>
                    <a:gd name="connsiteY24" fmla="*/ 0 h 2074659"/>
                    <a:gd name="connsiteX0" fmla="*/ 122 w 2436655"/>
                    <a:gd name="connsiteY0" fmla="*/ 395319 h 2074659"/>
                    <a:gd name="connsiteX1" fmla="*/ 343 w 2436655"/>
                    <a:gd name="connsiteY1" fmla="*/ 399754 h 2074659"/>
                    <a:gd name="connsiteX2" fmla="*/ 342 w 2436655"/>
                    <a:gd name="connsiteY2" fmla="*/ 399754 h 2074659"/>
                    <a:gd name="connsiteX3" fmla="*/ 122 w 2436655"/>
                    <a:gd name="connsiteY3" fmla="*/ 395319 h 2074659"/>
                    <a:gd name="connsiteX4" fmla="*/ 2436605 w 2436655"/>
                    <a:gd name="connsiteY4" fmla="*/ 1316 h 2074659"/>
                    <a:gd name="connsiteX5" fmla="*/ 2436655 w 2436655"/>
                    <a:gd name="connsiteY5" fmla="*/ 2307 h 2074659"/>
                    <a:gd name="connsiteX6" fmla="*/ 364303 w 2436655"/>
                    <a:gd name="connsiteY6" fmla="*/ 2074659 h 2074659"/>
                    <a:gd name="connsiteX7" fmla="*/ 359255 w 2436655"/>
                    <a:gd name="connsiteY7" fmla="*/ 2073235 h 2074659"/>
                    <a:gd name="connsiteX8" fmla="*/ 326387 w 2436655"/>
                    <a:gd name="connsiteY8" fmla="*/ 2063961 h 2074659"/>
                    <a:gd name="connsiteX9" fmla="*/ 16149 w 2436655"/>
                    <a:gd name="connsiteY9" fmla="*/ 717827 h 2074659"/>
                    <a:gd name="connsiteX10" fmla="*/ 343 w 2436655"/>
                    <a:gd name="connsiteY10" fmla="*/ 399754 h 2074659"/>
                    <a:gd name="connsiteX11" fmla="*/ 619 w 2436655"/>
                    <a:gd name="connsiteY11" fmla="*/ 399745 h 2074659"/>
                    <a:gd name="connsiteX12" fmla="*/ 0 w 2436655"/>
                    <a:gd name="connsiteY12" fmla="*/ 365420 h 2074659"/>
                    <a:gd name="connsiteX13" fmla="*/ 71538 w 2436655"/>
                    <a:gd name="connsiteY13" fmla="*/ 318074 h 2074659"/>
                    <a:gd name="connsiteX14" fmla="*/ 1024038 w 2436655"/>
                    <a:gd name="connsiteY14" fmla="*/ 222824 h 2074659"/>
                    <a:gd name="connsiteX15" fmla="*/ 2205138 w 2436655"/>
                    <a:gd name="connsiteY15" fmla="*/ 13274 h 2074659"/>
                    <a:gd name="connsiteX16" fmla="*/ 2325788 w 2436655"/>
                    <a:gd name="connsiteY16" fmla="*/ 6924 h 2074659"/>
                    <a:gd name="connsiteX17" fmla="*/ 2344363 w 2436655"/>
                    <a:gd name="connsiteY17" fmla="*/ 110413 h 2074659"/>
                    <a:gd name="connsiteX18" fmla="*/ 2350910 w 2436655"/>
                    <a:gd name="connsiteY18" fmla="*/ 107052 h 2074659"/>
                    <a:gd name="connsiteX19" fmla="*/ 2425956 w 2436655"/>
                    <a:gd name="connsiteY19" fmla="*/ 39055 h 2074659"/>
                    <a:gd name="connsiteX20" fmla="*/ 2436605 w 2436655"/>
                    <a:gd name="connsiteY20" fmla="*/ 1316 h 2074659"/>
                    <a:gd name="connsiteX21" fmla="*/ 2436335 w 2436655"/>
                    <a:gd name="connsiteY21" fmla="*/ 0 h 2074659"/>
                    <a:gd name="connsiteX22" fmla="*/ 2436539 w 2436655"/>
                    <a:gd name="connsiteY22" fmla="*/ 0 h 2074659"/>
                    <a:gd name="connsiteX23" fmla="*/ 2436583 w 2436655"/>
                    <a:gd name="connsiteY23" fmla="*/ 879 h 2074659"/>
                    <a:gd name="connsiteX24" fmla="*/ 2436335 w 2436655"/>
                    <a:gd name="connsiteY24" fmla="*/ 0 h 2074659"/>
                    <a:gd name="connsiteX0" fmla="*/ 122 w 2436655"/>
                    <a:gd name="connsiteY0" fmla="*/ 395319 h 2074659"/>
                    <a:gd name="connsiteX1" fmla="*/ 343 w 2436655"/>
                    <a:gd name="connsiteY1" fmla="*/ 399754 h 2074659"/>
                    <a:gd name="connsiteX2" fmla="*/ 342 w 2436655"/>
                    <a:gd name="connsiteY2" fmla="*/ 399754 h 2074659"/>
                    <a:gd name="connsiteX3" fmla="*/ 122 w 2436655"/>
                    <a:gd name="connsiteY3" fmla="*/ 395319 h 2074659"/>
                    <a:gd name="connsiteX4" fmla="*/ 2436605 w 2436655"/>
                    <a:gd name="connsiteY4" fmla="*/ 1316 h 2074659"/>
                    <a:gd name="connsiteX5" fmla="*/ 2436655 w 2436655"/>
                    <a:gd name="connsiteY5" fmla="*/ 2307 h 2074659"/>
                    <a:gd name="connsiteX6" fmla="*/ 364303 w 2436655"/>
                    <a:gd name="connsiteY6" fmla="*/ 2074659 h 2074659"/>
                    <a:gd name="connsiteX7" fmla="*/ 359255 w 2436655"/>
                    <a:gd name="connsiteY7" fmla="*/ 2073235 h 2074659"/>
                    <a:gd name="connsiteX8" fmla="*/ 326387 w 2436655"/>
                    <a:gd name="connsiteY8" fmla="*/ 2063961 h 2074659"/>
                    <a:gd name="connsiteX9" fmla="*/ 16149 w 2436655"/>
                    <a:gd name="connsiteY9" fmla="*/ 717827 h 2074659"/>
                    <a:gd name="connsiteX10" fmla="*/ 343 w 2436655"/>
                    <a:gd name="connsiteY10" fmla="*/ 399754 h 2074659"/>
                    <a:gd name="connsiteX11" fmla="*/ 619 w 2436655"/>
                    <a:gd name="connsiteY11" fmla="*/ 399745 h 2074659"/>
                    <a:gd name="connsiteX12" fmla="*/ 0 w 2436655"/>
                    <a:gd name="connsiteY12" fmla="*/ 365420 h 2074659"/>
                    <a:gd name="connsiteX13" fmla="*/ 71538 w 2436655"/>
                    <a:gd name="connsiteY13" fmla="*/ 318074 h 2074659"/>
                    <a:gd name="connsiteX14" fmla="*/ 1024038 w 2436655"/>
                    <a:gd name="connsiteY14" fmla="*/ 222824 h 2074659"/>
                    <a:gd name="connsiteX15" fmla="*/ 2325788 w 2436655"/>
                    <a:gd name="connsiteY15" fmla="*/ 6924 h 2074659"/>
                    <a:gd name="connsiteX16" fmla="*/ 2344363 w 2436655"/>
                    <a:gd name="connsiteY16" fmla="*/ 110413 h 2074659"/>
                    <a:gd name="connsiteX17" fmla="*/ 2350910 w 2436655"/>
                    <a:gd name="connsiteY17" fmla="*/ 107052 h 2074659"/>
                    <a:gd name="connsiteX18" fmla="*/ 2425956 w 2436655"/>
                    <a:gd name="connsiteY18" fmla="*/ 39055 h 2074659"/>
                    <a:gd name="connsiteX19" fmla="*/ 2436605 w 2436655"/>
                    <a:gd name="connsiteY19" fmla="*/ 1316 h 2074659"/>
                    <a:gd name="connsiteX20" fmla="*/ 2436335 w 2436655"/>
                    <a:gd name="connsiteY20" fmla="*/ 0 h 2074659"/>
                    <a:gd name="connsiteX21" fmla="*/ 2436539 w 2436655"/>
                    <a:gd name="connsiteY21" fmla="*/ 0 h 2074659"/>
                    <a:gd name="connsiteX22" fmla="*/ 2436583 w 2436655"/>
                    <a:gd name="connsiteY22" fmla="*/ 879 h 2074659"/>
                    <a:gd name="connsiteX23" fmla="*/ 2436335 w 2436655"/>
                    <a:gd name="connsiteY23" fmla="*/ 0 h 2074659"/>
                    <a:gd name="connsiteX0" fmla="*/ 122 w 2436655"/>
                    <a:gd name="connsiteY0" fmla="*/ 395319 h 2074659"/>
                    <a:gd name="connsiteX1" fmla="*/ 343 w 2436655"/>
                    <a:gd name="connsiteY1" fmla="*/ 399754 h 2074659"/>
                    <a:gd name="connsiteX2" fmla="*/ 342 w 2436655"/>
                    <a:gd name="connsiteY2" fmla="*/ 399754 h 2074659"/>
                    <a:gd name="connsiteX3" fmla="*/ 122 w 2436655"/>
                    <a:gd name="connsiteY3" fmla="*/ 395319 h 2074659"/>
                    <a:gd name="connsiteX4" fmla="*/ 2436605 w 2436655"/>
                    <a:gd name="connsiteY4" fmla="*/ 1316 h 2074659"/>
                    <a:gd name="connsiteX5" fmla="*/ 2436655 w 2436655"/>
                    <a:gd name="connsiteY5" fmla="*/ 2307 h 2074659"/>
                    <a:gd name="connsiteX6" fmla="*/ 364303 w 2436655"/>
                    <a:gd name="connsiteY6" fmla="*/ 2074659 h 2074659"/>
                    <a:gd name="connsiteX7" fmla="*/ 359255 w 2436655"/>
                    <a:gd name="connsiteY7" fmla="*/ 2073235 h 2074659"/>
                    <a:gd name="connsiteX8" fmla="*/ 326387 w 2436655"/>
                    <a:gd name="connsiteY8" fmla="*/ 2063961 h 2074659"/>
                    <a:gd name="connsiteX9" fmla="*/ 16149 w 2436655"/>
                    <a:gd name="connsiteY9" fmla="*/ 717827 h 2074659"/>
                    <a:gd name="connsiteX10" fmla="*/ 343 w 2436655"/>
                    <a:gd name="connsiteY10" fmla="*/ 399754 h 2074659"/>
                    <a:gd name="connsiteX11" fmla="*/ 619 w 2436655"/>
                    <a:gd name="connsiteY11" fmla="*/ 399745 h 2074659"/>
                    <a:gd name="connsiteX12" fmla="*/ 0 w 2436655"/>
                    <a:gd name="connsiteY12" fmla="*/ 365420 h 2074659"/>
                    <a:gd name="connsiteX13" fmla="*/ 71538 w 2436655"/>
                    <a:gd name="connsiteY13" fmla="*/ 318074 h 2074659"/>
                    <a:gd name="connsiteX14" fmla="*/ 1024038 w 2436655"/>
                    <a:gd name="connsiteY14" fmla="*/ 222824 h 2074659"/>
                    <a:gd name="connsiteX15" fmla="*/ 2344363 w 2436655"/>
                    <a:gd name="connsiteY15" fmla="*/ 110413 h 2074659"/>
                    <a:gd name="connsiteX16" fmla="*/ 2350910 w 2436655"/>
                    <a:gd name="connsiteY16" fmla="*/ 107052 h 2074659"/>
                    <a:gd name="connsiteX17" fmla="*/ 2425956 w 2436655"/>
                    <a:gd name="connsiteY17" fmla="*/ 39055 h 2074659"/>
                    <a:gd name="connsiteX18" fmla="*/ 2436605 w 2436655"/>
                    <a:gd name="connsiteY18" fmla="*/ 1316 h 2074659"/>
                    <a:gd name="connsiteX19" fmla="*/ 2436335 w 2436655"/>
                    <a:gd name="connsiteY19" fmla="*/ 0 h 2074659"/>
                    <a:gd name="connsiteX20" fmla="*/ 2436539 w 2436655"/>
                    <a:gd name="connsiteY20" fmla="*/ 0 h 2074659"/>
                    <a:gd name="connsiteX21" fmla="*/ 2436583 w 2436655"/>
                    <a:gd name="connsiteY21" fmla="*/ 879 h 2074659"/>
                    <a:gd name="connsiteX22" fmla="*/ 2436335 w 2436655"/>
                    <a:gd name="connsiteY22" fmla="*/ 0 h 2074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36655" h="2074659">
                      <a:moveTo>
                        <a:pt x="122" y="395319"/>
                      </a:moveTo>
                      <a:lnTo>
                        <a:pt x="343" y="399754"/>
                      </a:lnTo>
                      <a:lnTo>
                        <a:pt x="342" y="399754"/>
                      </a:lnTo>
                      <a:cubicBezTo>
                        <a:pt x="269" y="398276"/>
                        <a:pt x="195" y="396797"/>
                        <a:pt x="122" y="395319"/>
                      </a:cubicBezTo>
                      <a:close/>
                      <a:moveTo>
                        <a:pt x="2436605" y="1316"/>
                      </a:moveTo>
                      <a:cubicBezTo>
                        <a:pt x="2436622" y="1646"/>
                        <a:pt x="2436638" y="1977"/>
                        <a:pt x="2436655" y="2307"/>
                      </a:cubicBezTo>
                      <a:cubicBezTo>
                        <a:pt x="2436655" y="1146835"/>
                        <a:pt x="1508831" y="2074659"/>
                        <a:pt x="364303" y="2074659"/>
                      </a:cubicBezTo>
                      <a:lnTo>
                        <a:pt x="359255" y="2073235"/>
                      </a:lnTo>
                      <a:lnTo>
                        <a:pt x="326387" y="2063961"/>
                      </a:lnTo>
                      <a:cubicBezTo>
                        <a:pt x="183211" y="1982710"/>
                        <a:pt x="64112" y="1446341"/>
                        <a:pt x="16149" y="717827"/>
                      </a:cubicBezTo>
                      <a:lnTo>
                        <a:pt x="343" y="399754"/>
                      </a:lnTo>
                      <a:lnTo>
                        <a:pt x="619" y="399745"/>
                      </a:lnTo>
                      <a:cubicBezTo>
                        <a:pt x="413" y="388303"/>
                        <a:pt x="206" y="376862"/>
                        <a:pt x="0" y="365420"/>
                      </a:cubicBezTo>
                      <a:lnTo>
                        <a:pt x="71538" y="318074"/>
                      </a:lnTo>
                      <a:lnTo>
                        <a:pt x="1024038" y="222824"/>
                      </a:lnTo>
                      <a:lnTo>
                        <a:pt x="2344363" y="110413"/>
                      </a:lnTo>
                      <a:lnTo>
                        <a:pt x="2350910" y="107052"/>
                      </a:lnTo>
                      <a:cubicBezTo>
                        <a:pt x="2387293" y="85165"/>
                        <a:pt x="2412690" y="62431"/>
                        <a:pt x="2425956" y="39055"/>
                      </a:cubicBezTo>
                      <a:lnTo>
                        <a:pt x="2436605" y="1316"/>
                      </a:lnTo>
                      <a:close/>
                      <a:moveTo>
                        <a:pt x="2436335" y="0"/>
                      </a:moveTo>
                      <a:lnTo>
                        <a:pt x="2436539" y="0"/>
                      </a:lnTo>
                      <a:cubicBezTo>
                        <a:pt x="2436554" y="293"/>
                        <a:pt x="2436568" y="586"/>
                        <a:pt x="2436583" y="879"/>
                      </a:cubicBezTo>
                      <a:cubicBezTo>
                        <a:pt x="2436500" y="586"/>
                        <a:pt x="2436418" y="293"/>
                        <a:pt x="243633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7931F">
                        <a:lumMod val="50000"/>
                      </a:srgbClr>
                    </a:gs>
                    <a:gs pos="35000">
                      <a:srgbClr val="F7931F">
                        <a:lumMod val="75000"/>
                      </a:srgbClr>
                    </a:gs>
                    <a:gs pos="100000">
                      <a:srgbClr val="F7931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" panose="020B0503020203020204"/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0B6540E4-D3F5-8909-2BC8-3E7A1CBE6991}"/>
                    </a:ext>
                  </a:extLst>
                </p:cNvPr>
                <p:cNvSpPr/>
                <p:nvPr/>
              </p:nvSpPr>
              <p:spPr>
                <a:xfrm rot="16200000">
                  <a:off x="6840876" y="2796085"/>
                  <a:ext cx="714384" cy="2367864"/>
                </a:xfrm>
                <a:custGeom>
                  <a:avLst/>
                  <a:gdLst>
                    <a:gd name="connsiteX0" fmla="*/ 735138 w 735139"/>
                    <a:gd name="connsiteY0" fmla="*/ 728569 h 2436659"/>
                    <a:gd name="connsiteX1" fmla="*/ 734176 w 735139"/>
                    <a:gd name="connsiteY1" fmla="*/ 781958 h 2436659"/>
                    <a:gd name="connsiteX2" fmla="*/ 370855 w 735139"/>
                    <a:gd name="connsiteY2" fmla="*/ 2436659 h 2436659"/>
                    <a:gd name="connsiteX3" fmla="*/ 7535 w 735139"/>
                    <a:gd name="connsiteY3" fmla="*/ 781958 h 2436659"/>
                    <a:gd name="connsiteX4" fmla="*/ 6572 w 735139"/>
                    <a:gd name="connsiteY4" fmla="*/ 728611 h 2436659"/>
                    <a:gd name="connsiteX5" fmla="*/ 369684 w 735139"/>
                    <a:gd name="connsiteY5" fmla="*/ 735162 h 2436659"/>
                    <a:gd name="connsiteX6" fmla="*/ 735139 w 735139"/>
                    <a:gd name="connsiteY6" fmla="*/ 728567 h 2436659"/>
                    <a:gd name="connsiteX7" fmla="*/ 369685 w 735139"/>
                    <a:gd name="connsiteY7" fmla="*/ 735161 h 2436659"/>
                    <a:gd name="connsiteX8" fmla="*/ 6571 w 735139"/>
                    <a:gd name="connsiteY8" fmla="*/ 728610 h 2436659"/>
                    <a:gd name="connsiteX9" fmla="*/ 0 w 735139"/>
                    <a:gd name="connsiteY9" fmla="*/ 364304 h 2436659"/>
                    <a:gd name="connsiteX10" fmla="*/ 6572 w 735139"/>
                    <a:gd name="connsiteY10" fmla="*/ 0 h 2436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35139" h="2436659">
                      <a:moveTo>
                        <a:pt x="735138" y="728569"/>
                      </a:moveTo>
                      <a:cubicBezTo>
                        <a:pt x="734817" y="746365"/>
                        <a:pt x="734497" y="764162"/>
                        <a:pt x="734176" y="781958"/>
                      </a:cubicBezTo>
                      <a:cubicBezTo>
                        <a:pt x="699595" y="1726294"/>
                        <a:pt x="550071" y="2436659"/>
                        <a:pt x="370855" y="2436659"/>
                      </a:cubicBezTo>
                      <a:cubicBezTo>
                        <a:pt x="191639" y="2436659"/>
                        <a:pt x="42115" y="1726294"/>
                        <a:pt x="7535" y="781958"/>
                      </a:cubicBezTo>
                      <a:lnTo>
                        <a:pt x="6572" y="728611"/>
                      </a:lnTo>
                      <a:lnTo>
                        <a:pt x="369684" y="735162"/>
                      </a:lnTo>
                      <a:close/>
                      <a:moveTo>
                        <a:pt x="735139" y="728567"/>
                      </a:moveTo>
                      <a:lnTo>
                        <a:pt x="369685" y="735161"/>
                      </a:lnTo>
                      <a:lnTo>
                        <a:pt x="6571" y="728610"/>
                      </a:lnTo>
                      <a:lnTo>
                        <a:pt x="0" y="364304"/>
                      </a:lnTo>
                      <a:lnTo>
                        <a:pt x="6572" y="0"/>
                      </a:lnTo>
                      <a:close/>
                    </a:path>
                  </a:pathLst>
                </a:custGeom>
                <a:solidFill>
                  <a:srgbClr val="F7931F">
                    <a:lumMod val="50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" panose="020B0503020203020204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9D02C9BD-856A-E1AC-80BE-7C7EF93A0D17}"/>
                    </a:ext>
                  </a:extLst>
                </p:cNvPr>
                <p:cNvSpPr/>
                <p:nvPr/>
              </p:nvSpPr>
              <p:spPr>
                <a:xfrm>
                  <a:off x="6007822" y="1175457"/>
                  <a:ext cx="2374178" cy="2400069"/>
                </a:xfrm>
                <a:custGeom>
                  <a:avLst/>
                  <a:gdLst>
                    <a:gd name="connsiteX0" fmla="*/ 6894 w 2443156"/>
                    <a:gd name="connsiteY0" fmla="*/ 2469800 h 2567356"/>
                    <a:gd name="connsiteX1" fmla="*/ 6895 w 2443156"/>
                    <a:gd name="connsiteY1" fmla="*/ 2469800 h 2567356"/>
                    <a:gd name="connsiteX2" fmla="*/ 11743 w 2443156"/>
                    <a:gd name="connsiteY2" fmla="*/ 2567356 h 2567356"/>
                    <a:gd name="connsiteX3" fmla="*/ 11742 w 2443156"/>
                    <a:gd name="connsiteY3" fmla="*/ 2567356 h 2567356"/>
                    <a:gd name="connsiteX4" fmla="*/ 6894 w 2443156"/>
                    <a:gd name="connsiteY4" fmla="*/ 2469799 h 2567356"/>
                    <a:gd name="connsiteX5" fmla="*/ 6894 w 2443156"/>
                    <a:gd name="connsiteY5" fmla="*/ 2469800 h 2567356"/>
                    <a:gd name="connsiteX6" fmla="*/ 6894 w 2443156"/>
                    <a:gd name="connsiteY6" fmla="*/ 2469800 h 2567356"/>
                    <a:gd name="connsiteX7" fmla="*/ 6673 w 2443156"/>
                    <a:gd name="connsiteY7" fmla="*/ 2465364 h 2567356"/>
                    <a:gd name="connsiteX8" fmla="*/ 6894 w 2443156"/>
                    <a:gd name="connsiteY8" fmla="*/ 2469799 h 2567356"/>
                    <a:gd name="connsiteX9" fmla="*/ 6893 w 2443156"/>
                    <a:gd name="connsiteY9" fmla="*/ 2469799 h 2567356"/>
                    <a:gd name="connsiteX10" fmla="*/ 370854 w 2443156"/>
                    <a:gd name="connsiteY10" fmla="*/ 0 h 2567356"/>
                    <a:gd name="connsiteX11" fmla="*/ 2432507 w 2443156"/>
                    <a:gd name="connsiteY11" fmla="*/ 1860466 h 2567356"/>
                    <a:gd name="connsiteX12" fmla="*/ 2443090 w 2443156"/>
                    <a:gd name="connsiteY12" fmla="*/ 2070046 h 2567356"/>
                    <a:gd name="connsiteX13" fmla="*/ 2442887 w 2443156"/>
                    <a:gd name="connsiteY13" fmla="*/ 2070046 h 2567356"/>
                    <a:gd name="connsiteX14" fmla="*/ 2443134 w 2443156"/>
                    <a:gd name="connsiteY14" fmla="*/ 2070921 h 2567356"/>
                    <a:gd name="connsiteX15" fmla="*/ 2443156 w 2443156"/>
                    <a:gd name="connsiteY15" fmla="*/ 2071365 h 2567356"/>
                    <a:gd name="connsiteX16" fmla="*/ 2432508 w 2443156"/>
                    <a:gd name="connsiteY16" fmla="*/ 2109101 h 2567356"/>
                    <a:gd name="connsiteX17" fmla="*/ 370856 w 2443156"/>
                    <a:gd name="connsiteY17" fmla="*/ 2442038 h 2567356"/>
                    <a:gd name="connsiteX18" fmla="*/ 6552 w 2443156"/>
                    <a:gd name="connsiteY18" fmla="*/ 2435466 h 2567356"/>
                    <a:gd name="connsiteX19" fmla="*/ 7171 w 2443156"/>
                    <a:gd name="connsiteY19" fmla="*/ 2469791 h 2567356"/>
                    <a:gd name="connsiteX20" fmla="*/ 6895 w 2443156"/>
                    <a:gd name="connsiteY20" fmla="*/ 2469800 h 2567356"/>
                    <a:gd name="connsiteX21" fmla="*/ 6895 w 2443156"/>
                    <a:gd name="connsiteY21" fmla="*/ 2469799 h 2567356"/>
                    <a:gd name="connsiteX22" fmla="*/ 7170 w 2443156"/>
                    <a:gd name="connsiteY22" fmla="*/ 2469790 h 2567356"/>
                    <a:gd name="connsiteX23" fmla="*/ 0 w 2443156"/>
                    <a:gd name="connsiteY23" fmla="*/ 2072353 h 2567356"/>
                    <a:gd name="connsiteX24" fmla="*/ 332938 w 2443156"/>
                    <a:gd name="connsiteY24" fmla="*/ 10700 h 2567356"/>
                    <a:gd name="connsiteX25" fmla="*/ 370854 w 2443156"/>
                    <a:gd name="connsiteY25" fmla="*/ 1 h 2567356"/>
                    <a:gd name="connsiteX0" fmla="*/ 6894 w 2443156"/>
                    <a:gd name="connsiteY0" fmla="*/ 2469800 h 2567356"/>
                    <a:gd name="connsiteX1" fmla="*/ 6895 w 2443156"/>
                    <a:gd name="connsiteY1" fmla="*/ 2469800 h 2567356"/>
                    <a:gd name="connsiteX2" fmla="*/ 11743 w 2443156"/>
                    <a:gd name="connsiteY2" fmla="*/ 2567356 h 2567356"/>
                    <a:gd name="connsiteX3" fmla="*/ 6894 w 2443156"/>
                    <a:gd name="connsiteY3" fmla="*/ 2469800 h 2567356"/>
                    <a:gd name="connsiteX4" fmla="*/ 6894 w 2443156"/>
                    <a:gd name="connsiteY4" fmla="*/ 2469799 h 2567356"/>
                    <a:gd name="connsiteX5" fmla="*/ 6894 w 2443156"/>
                    <a:gd name="connsiteY5" fmla="*/ 2469800 h 2567356"/>
                    <a:gd name="connsiteX6" fmla="*/ 6894 w 2443156"/>
                    <a:gd name="connsiteY6" fmla="*/ 2469800 h 2567356"/>
                    <a:gd name="connsiteX7" fmla="*/ 6894 w 2443156"/>
                    <a:gd name="connsiteY7" fmla="*/ 2469799 h 2567356"/>
                    <a:gd name="connsiteX8" fmla="*/ 6673 w 2443156"/>
                    <a:gd name="connsiteY8" fmla="*/ 2465364 h 2567356"/>
                    <a:gd name="connsiteX9" fmla="*/ 6894 w 2443156"/>
                    <a:gd name="connsiteY9" fmla="*/ 2469799 h 2567356"/>
                    <a:gd name="connsiteX10" fmla="*/ 6893 w 2443156"/>
                    <a:gd name="connsiteY10" fmla="*/ 2469799 h 2567356"/>
                    <a:gd name="connsiteX11" fmla="*/ 6673 w 2443156"/>
                    <a:gd name="connsiteY11" fmla="*/ 2465364 h 2567356"/>
                    <a:gd name="connsiteX12" fmla="*/ 370854 w 2443156"/>
                    <a:gd name="connsiteY12" fmla="*/ 0 h 2567356"/>
                    <a:gd name="connsiteX13" fmla="*/ 2432507 w 2443156"/>
                    <a:gd name="connsiteY13" fmla="*/ 1860466 h 2567356"/>
                    <a:gd name="connsiteX14" fmla="*/ 2443090 w 2443156"/>
                    <a:gd name="connsiteY14" fmla="*/ 2070046 h 2567356"/>
                    <a:gd name="connsiteX15" fmla="*/ 2442887 w 2443156"/>
                    <a:gd name="connsiteY15" fmla="*/ 2070046 h 2567356"/>
                    <a:gd name="connsiteX16" fmla="*/ 2443134 w 2443156"/>
                    <a:gd name="connsiteY16" fmla="*/ 2070921 h 2567356"/>
                    <a:gd name="connsiteX17" fmla="*/ 2443156 w 2443156"/>
                    <a:gd name="connsiteY17" fmla="*/ 2071365 h 2567356"/>
                    <a:gd name="connsiteX18" fmla="*/ 2432508 w 2443156"/>
                    <a:gd name="connsiteY18" fmla="*/ 2109101 h 2567356"/>
                    <a:gd name="connsiteX19" fmla="*/ 370856 w 2443156"/>
                    <a:gd name="connsiteY19" fmla="*/ 2442038 h 2567356"/>
                    <a:gd name="connsiteX20" fmla="*/ 6552 w 2443156"/>
                    <a:gd name="connsiteY20" fmla="*/ 2435466 h 2567356"/>
                    <a:gd name="connsiteX21" fmla="*/ 7171 w 2443156"/>
                    <a:gd name="connsiteY21" fmla="*/ 2469791 h 2567356"/>
                    <a:gd name="connsiteX22" fmla="*/ 6895 w 2443156"/>
                    <a:gd name="connsiteY22" fmla="*/ 2469800 h 2567356"/>
                    <a:gd name="connsiteX23" fmla="*/ 6895 w 2443156"/>
                    <a:gd name="connsiteY23" fmla="*/ 2469799 h 2567356"/>
                    <a:gd name="connsiteX24" fmla="*/ 7170 w 2443156"/>
                    <a:gd name="connsiteY24" fmla="*/ 2469790 h 2567356"/>
                    <a:gd name="connsiteX25" fmla="*/ 0 w 2443156"/>
                    <a:gd name="connsiteY25" fmla="*/ 2072353 h 2567356"/>
                    <a:gd name="connsiteX26" fmla="*/ 332938 w 2443156"/>
                    <a:gd name="connsiteY26" fmla="*/ 10700 h 2567356"/>
                    <a:gd name="connsiteX27" fmla="*/ 370854 w 2443156"/>
                    <a:gd name="connsiteY27" fmla="*/ 1 h 2567356"/>
                    <a:gd name="connsiteX28" fmla="*/ 370854 w 2443156"/>
                    <a:gd name="connsiteY28" fmla="*/ 0 h 2567356"/>
                    <a:gd name="connsiteX0" fmla="*/ 6894 w 2443156"/>
                    <a:gd name="connsiteY0" fmla="*/ 2469800 h 2469800"/>
                    <a:gd name="connsiteX1" fmla="*/ 6895 w 2443156"/>
                    <a:gd name="connsiteY1" fmla="*/ 2469800 h 2469800"/>
                    <a:gd name="connsiteX2" fmla="*/ 6894 w 2443156"/>
                    <a:gd name="connsiteY2" fmla="*/ 2469800 h 2469800"/>
                    <a:gd name="connsiteX3" fmla="*/ 6894 w 2443156"/>
                    <a:gd name="connsiteY3" fmla="*/ 2469799 h 2469800"/>
                    <a:gd name="connsiteX4" fmla="*/ 6894 w 2443156"/>
                    <a:gd name="connsiteY4" fmla="*/ 2469800 h 2469800"/>
                    <a:gd name="connsiteX5" fmla="*/ 6894 w 2443156"/>
                    <a:gd name="connsiteY5" fmla="*/ 2469800 h 2469800"/>
                    <a:gd name="connsiteX6" fmla="*/ 6894 w 2443156"/>
                    <a:gd name="connsiteY6" fmla="*/ 2469799 h 2469800"/>
                    <a:gd name="connsiteX7" fmla="*/ 6673 w 2443156"/>
                    <a:gd name="connsiteY7" fmla="*/ 2465364 h 2469800"/>
                    <a:gd name="connsiteX8" fmla="*/ 6894 w 2443156"/>
                    <a:gd name="connsiteY8" fmla="*/ 2469799 h 2469800"/>
                    <a:gd name="connsiteX9" fmla="*/ 6893 w 2443156"/>
                    <a:gd name="connsiteY9" fmla="*/ 2469799 h 2469800"/>
                    <a:gd name="connsiteX10" fmla="*/ 6673 w 2443156"/>
                    <a:gd name="connsiteY10" fmla="*/ 2465364 h 2469800"/>
                    <a:gd name="connsiteX11" fmla="*/ 370854 w 2443156"/>
                    <a:gd name="connsiteY11" fmla="*/ 0 h 2469800"/>
                    <a:gd name="connsiteX12" fmla="*/ 2432507 w 2443156"/>
                    <a:gd name="connsiteY12" fmla="*/ 1860466 h 2469800"/>
                    <a:gd name="connsiteX13" fmla="*/ 2443090 w 2443156"/>
                    <a:gd name="connsiteY13" fmla="*/ 2070046 h 2469800"/>
                    <a:gd name="connsiteX14" fmla="*/ 2442887 w 2443156"/>
                    <a:gd name="connsiteY14" fmla="*/ 2070046 h 2469800"/>
                    <a:gd name="connsiteX15" fmla="*/ 2443134 w 2443156"/>
                    <a:gd name="connsiteY15" fmla="*/ 2070921 h 2469800"/>
                    <a:gd name="connsiteX16" fmla="*/ 2443156 w 2443156"/>
                    <a:gd name="connsiteY16" fmla="*/ 2071365 h 2469800"/>
                    <a:gd name="connsiteX17" fmla="*/ 2432508 w 2443156"/>
                    <a:gd name="connsiteY17" fmla="*/ 2109101 h 2469800"/>
                    <a:gd name="connsiteX18" fmla="*/ 370856 w 2443156"/>
                    <a:gd name="connsiteY18" fmla="*/ 2442038 h 2469800"/>
                    <a:gd name="connsiteX19" fmla="*/ 6552 w 2443156"/>
                    <a:gd name="connsiteY19" fmla="*/ 2435466 h 2469800"/>
                    <a:gd name="connsiteX20" fmla="*/ 7171 w 2443156"/>
                    <a:gd name="connsiteY20" fmla="*/ 2469791 h 2469800"/>
                    <a:gd name="connsiteX21" fmla="*/ 6895 w 2443156"/>
                    <a:gd name="connsiteY21" fmla="*/ 2469800 h 2469800"/>
                    <a:gd name="connsiteX22" fmla="*/ 6895 w 2443156"/>
                    <a:gd name="connsiteY22" fmla="*/ 2469799 h 2469800"/>
                    <a:gd name="connsiteX23" fmla="*/ 7170 w 2443156"/>
                    <a:gd name="connsiteY23" fmla="*/ 2469790 h 2469800"/>
                    <a:gd name="connsiteX24" fmla="*/ 0 w 2443156"/>
                    <a:gd name="connsiteY24" fmla="*/ 2072353 h 2469800"/>
                    <a:gd name="connsiteX25" fmla="*/ 332938 w 2443156"/>
                    <a:gd name="connsiteY25" fmla="*/ 10700 h 2469800"/>
                    <a:gd name="connsiteX26" fmla="*/ 370854 w 2443156"/>
                    <a:gd name="connsiteY26" fmla="*/ 1 h 2469800"/>
                    <a:gd name="connsiteX27" fmla="*/ 370854 w 2443156"/>
                    <a:gd name="connsiteY27" fmla="*/ 0 h 2469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443156" h="2469800">
                      <a:moveTo>
                        <a:pt x="6894" y="2469800"/>
                      </a:moveTo>
                      <a:lnTo>
                        <a:pt x="6895" y="2469800"/>
                      </a:lnTo>
                      <a:lnTo>
                        <a:pt x="6894" y="2469800"/>
                      </a:lnTo>
                      <a:close/>
                      <a:moveTo>
                        <a:pt x="6894" y="2469799"/>
                      </a:moveTo>
                      <a:lnTo>
                        <a:pt x="6894" y="2469800"/>
                      </a:lnTo>
                      <a:lnTo>
                        <a:pt x="6894" y="2469800"/>
                      </a:lnTo>
                      <a:lnTo>
                        <a:pt x="6894" y="2469799"/>
                      </a:lnTo>
                      <a:close/>
                      <a:moveTo>
                        <a:pt x="6673" y="2465364"/>
                      </a:moveTo>
                      <a:cubicBezTo>
                        <a:pt x="6747" y="2466842"/>
                        <a:pt x="6820" y="2468321"/>
                        <a:pt x="6894" y="2469799"/>
                      </a:cubicBezTo>
                      <a:lnTo>
                        <a:pt x="6893" y="2469799"/>
                      </a:lnTo>
                      <a:cubicBezTo>
                        <a:pt x="6820" y="2468321"/>
                        <a:pt x="6746" y="2466842"/>
                        <a:pt x="6673" y="2465364"/>
                      </a:cubicBezTo>
                      <a:close/>
                      <a:moveTo>
                        <a:pt x="370854" y="0"/>
                      </a:moveTo>
                      <a:cubicBezTo>
                        <a:pt x="1443849" y="0"/>
                        <a:pt x="2326382" y="815471"/>
                        <a:pt x="2432507" y="1860466"/>
                      </a:cubicBezTo>
                      <a:lnTo>
                        <a:pt x="2443090" y="2070046"/>
                      </a:lnTo>
                      <a:lnTo>
                        <a:pt x="2442887" y="2070046"/>
                      </a:lnTo>
                      <a:cubicBezTo>
                        <a:pt x="2442969" y="2070338"/>
                        <a:pt x="2443052" y="2070629"/>
                        <a:pt x="2443134" y="2070921"/>
                      </a:cubicBezTo>
                      <a:cubicBezTo>
                        <a:pt x="2443141" y="2071069"/>
                        <a:pt x="2443149" y="2071217"/>
                        <a:pt x="2443156" y="2071365"/>
                      </a:cubicBezTo>
                      <a:lnTo>
                        <a:pt x="2432508" y="2109101"/>
                      </a:lnTo>
                      <a:cubicBezTo>
                        <a:pt x="2326383" y="2296107"/>
                        <a:pt x="1443851" y="2442038"/>
                        <a:pt x="370856" y="2442038"/>
                      </a:cubicBezTo>
                      <a:lnTo>
                        <a:pt x="6552" y="2435466"/>
                      </a:lnTo>
                      <a:cubicBezTo>
                        <a:pt x="6758" y="2446908"/>
                        <a:pt x="6965" y="2458349"/>
                        <a:pt x="7171" y="2469791"/>
                      </a:cubicBezTo>
                      <a:lnTo>
                        <a:pt x="6895" y="2469800"/>
                      </a:lnTo>
                      <a:lnTo>
                        <a:pt x="6895" y="2469799"/>
                      </a:lnTo>
                      <a:lnTo>
                        <a:pt x="7170" y="2469790"/>
                      </a:lnTo>
                      <a:lnTo>
                        <a:pt x="0" y="2072353"/>
                      </a:lnTo>
                      <a:cubicBezTo>
                        <a:pt x="0" y="999358"/>
                        <a:pt x="145931" y="116826"/>
                        <a:pt x="332938" y="10700"/>
                      </a:cubicBezTo>
                      <a:lnTo>
                        <a:pt x="370854" y="1"/>
                      </a:lnTo>
                      <a:lnTo>
                        <a:pt x="37085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2B969">
                        <a:lumMod val="50000"/>
                      </a:srgbClr>
                    </a:gs>
                    <a:gs pos="51000">
                      <a:srgbClr val="A2B969">
                        <a:lumMod val="75000"/>
                      </a:srgbClr>
                    </a:gs>
                    <a:gs pos="100000">
                      <a:srgbClr val="A2B969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" panose="020B0503020203020204"/>
                  </a:endParaRPr>
                </a:p>
              </p:txBody>
            </p:sp>
          </p:grpSp>
          <p:pic>
            <p:nvPicPr>
              <p:cNvPr id="38" name="Graphic 37" descr="Puzzle">
                <a:extLst>
                  <a:ext uri="{FF2B5EF4-FFF2-40B4-BE49-F238E27FC236}">
                    <a16:creationId xmlns:a16="http://schemas.microsoft.com/office/drawing/2014/main" id="{79A14E79-C3E1-3219-D2F0-0659A3A807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60781" y="4657710"/>
                <a:ext cx="941832" cy="941832"/>
              </a:xfrm>
              <a:prstGeom prst="rect">
                <a:avLst/>
              </a:prstGeom>
            </p:spPr>
          </p:pic>
          <p:pic>
            <p:nvPicPr>
              <p:cNvPr id="39" name="Graphic 38" descr="Lightbulb">
                <a:extLst>
                  <a:ext uri="{FF2B5EF4-FFF2-40B4-BE49-F238E27FC236}">
                    <a16:creationId xmlns:a16="http://schemas.microsoft.com/office/drawing/2014/main" id="{D14A9D97-D165-1201-7896-CDAF153247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497673" y="4488546"/>
                <a:ext cx="640080" cy="640080"/>
              </a:xfrm>
              <a:prstGeom prst="rect">
                <a:avLst/>
              </a:prstGeom>
            </p:spPr>
          </p:pic>
          <p:pic>
            <p:nvPicPr>
              <p:cNvPr id="40" name="Graphic 39" descr="Rocket">
                <a:extLst>
                  <a:ext uri="{FF2B5EF4-FFF2-40B4-BE49-F238E27FC236}">
                    <a16:creationId xmlns:a16="http://schemas.microsoft.com/office/drawing/2014/main" id="{3E1D00A9-39FF-B0ED-8C2F-E33C5E6232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501853" y="2805476"/>
                <a:ext cx="640080" cy="640080"/>
              </a:xfrm>
              <a:prstGeom prst="rect">
                <a:avLst/>
              </a:prstGeom>
            </p:spPr>
          </p:pic>
          <p:pic>
            <p:nvPicPr>
              <p:cNvPr id="41" name="Graphic 40" descr="Users">
                <a:extLst>
                  <a:ext uri="{FF2B5EF4-FFF2-40B4-BE49-F238E27FC236}">
                    <a16:creationId xmlns:a16="http://schemas.microsoft.com/office/drawing/2014/main" id="{3764DE96-9248-83E8-7426-6F66FFE6F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560781" y="2066195"/>
                <a:ext cx="938809" cy="938809"/>
              </a:xfrm>
              <a:prstGeom prst="rect">
                <a:avLst/>
              </a:prstGeom>
            </p:spPr>
          </p:pic>
        </p:grp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B0C5BB07-255E-0D07-6DEA-15D1DD4A1DE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717755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404393" y="249758"/>
            <a:ext cx="10523393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2224007" y="335759"/>
            <a:ext cx="8563599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IMPACTO SÓCIO ECÓNOMICO</a:t>
            </a:r>
            <a:endParaRPr lang="en-US" alt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2D99781-8997-A6CB-7346-EBF574F3F5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956" y="1538133"/>
            <a:ext cx="2334599" cy="4952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5C90DA"/>
            </a:solidFill>
          </a:ln>
          <a:effectLst/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6FB6114-FE39-E403-C621-DA20558A7A24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358A065-7F93-A3EB-B583-5BB9AA036D53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A8CFDB4-B2BD-00DD-E2A4-D8D31793A767}"/>
              </a:ext>
            </a:extLst>
          </p:cNvPr>
          <p:cNvGrpSpPr/>
          <p:nvPr/>
        </p:nvGrpSpPr>
        <p:grpSpPr>
          <a:xfrm>
            <a:off x="2675081" y="1721546"/>
            <a:ext cx="9273080" cy="4624830"/>
            <a:chOff x="2675081" y="1721546"/>
            <a:chExt cx="9125371" cy="462483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F4DE6E-E1BC-71EA-9A89-8BA8655C29E2}"/>
                </a:ext>
              </a:extLst>
            </p:cNvPr>
            <p:cNvSpPr txBox="1"/>
            <p:nvPr/>
          </p:nvSpPr>
          <p:spPr>
            <a:xfrm>
              <a:off x="2841660" y="1721546"/>
              <a:ext cx="4211692" cy="461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C90DA"/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288000" lvl="0" algn="just"/>
              <a:r>
                <a:rPr lang="pt-PT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Desenvolvimento de Competências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00F5F1-1F7D-52B5-896B-3010F6A1C623}"/>
                </a:ext>
              </a:extLst>
            </p:cNvPr>
            <p:cNvSpPr txBox="1"/>
            <p:nvPr/>
          </p:nvSpPr>
          <p:spPr>
            <a:xfrm>
              <a:off x="2675081" y="1721547"/>
              <a:ext cx="448718" cy="461575"/>
            </a:xfrm>
            <a:prstGeom prst="ellipse">
              <a:avLst/>
            </a:prstGeom>
            <a:solidFill>
              <a:srgbClr val="5C90DA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pt-PT" sz="11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426EE52-ACEE-414F-3E8E-D7B317CDFAAB}"/>
                </a:ext>
              </a:extLst>
            </p:cNvPr>
            <p:cNvSpPr txBox="1"/>
            <p:nvPr/>
          </p:nvSpPr>
          <p:spPr>
            <a:xfrm>
              <a:off x="2841659" y="2287336"/>
              <a:ext cx="4211691" cy="8514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C90DA"/>
              </a:solidFill>
              <a:prstDash val="sysDot"/>
            </a:ln>
            <a:effectLst/>
          </p:spPr>
          <p:txBody>
            <a:bodyPr wrap="square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Acelerar o desenvolvimento de competências profissionais internacionalmente reconhecidas.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AC51F5-F73E-52B0-5FBF-C41B99CE9DDB}"/>
                </a:ext>
              </a:extLst>
            </p:cNvPr>
            <p:cNvSpPr txBox="1"/>
            <p:nvPr/>
          </p:nvSpPr>
          <p:spPr>
            <a:xfrm>
              <a:off x="2841660" y="3322190"/>
              <a:ext cx="4211692" cy="461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C90DA"/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288000" lvl="0" algn="just"/>
              <a:r>
                <a:rPr lang="pt-PT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Empregabilidade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67723E-8D88-0217-1376-808D2E9A8CDE}"/>
                </a:ext>
              </a:extLst>
            </p:cNvPr>
            <p:cNvSpPr txBox="1"/>
            <p:nvPr/>
          </p:nvSpPr>
          <p:spPr>
            <a:xfrm>
              <a:off x="2675081" y="3322191"/>
              <a:ext cx="448718" cy="461575"/>
            </a:xfrm>
            <a:prstGeom prst="ellipse">
              <a:avLst/>
            </a:prstGeom>
            <a:solidFill>
              <a:srgbClr val="5C90DA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pt-PT" sz="11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69BC6C2-D66F-BB0C-3A3E-4D17097A4240}"/>
                </a:ext>
              </a:extLst>
            </p:cNvPr>
            <p:cNvSpPr txBox="1"/>
            <p:nvPr/>
          </p:nvSpPr>
          <p:spPr>
            <a:xfrm>
              <a:off x="2841659" y="3887980"/>
              <a:ext cx="4211691" cy="8514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C90DA"/>
              </a:solidFill>
              <a:prstDash val="sysDot"/>
            </a:ln>
            <a:effectLst/>
          </p:spPr>
          <p:txBody>
            <a:bodyPr wrap="square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 Alavancar a empregabilidade dos jovens nos projectos da indústria de Petróleo e Gás.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C61CC9F-DDFD-E0AD-DD5E-15231B197B67}"/>
                </a:ext>
              </a:extLst>
            </p:cNvPr>
            <p:cNvSpPr txBox="1"/>
            <p:nvPr/>
          </p:nvSpPr>
          <p:spPr>
            <a:xfrm>
              <a:off x="2841660" y="4929105"/>
              <a:ext cx="4211692" cy="461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C90DA"/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288000" lvl="0" algn="just"/>
              <a:r>
                <a:rPr lang="pt-PT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Capacitação e Certificação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C8BE8A-3255-7858-4799-DF8E0AE1A80F}"/>
                </a:ext>
              </a:extLst>
            </p:cNvPr>
            <p:cNvSpPr txBox="1"/>
            <p:nvPr/>
          </p:nvSpPr>
          <p:spPr>
            <a:xfrm>
              <a:off x="2675081" y="4929106"/>
              <a:ext cx="448718" cy="461575"/>
            </a:xfrm>
            <a:prstGeom prst="ellipse">
              <a:avLst/>
            </a:prstGeom>
            <a:solidFill>
              <a:srgbClr val="5C90DA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pt-PT" sz="11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3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06C7623-0C4A-879C-E5DF-7648CC4D41C0}"/>
                </a:ext>
              </a:extLst>
            </p:cNvPr>
            <p:cNvSpPr txBox="1"/>
            <p:nvPr/>
          </p:nvSpPr>
          <p:spPr>
            <a:xfrm>
              <a:off x="2841659" y="5494895"/>
              <a:ext cx="4211691" cy="8514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C90DA"/>
              </a:solidFill>
              <a:prstDash val="sysDot"/>
            </a:ln>
            <a:effectLst/>
          </p:spPr>
          <p:txBody>
            <a:bodyPr wrap="square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Capacitar e Certificar os formadores dos Institutos Industriais e Centros de Formação Técnico-Profissionais. 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E8899AE-06CF-46BE-AF00-072859E99D8D}"/>
                </a:ext>
              </a:extLst>
            </p:cNvPr>
            <p:cNvSpPr txBox="1"/>
            <p:nvPr/>
          </p:nvSpPr>
          <p:spPr>
            <a:xfrm>
              <a:off x="7588760" y="1721546"/>
              <a:ext cx="4211692" cy="461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C90DA"/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288000" lvl="0" algn="just"/>
              <a:r>
                <a:rPr lang="pt-PT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Parcerias Estratégicas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0602972-B196-63B0-6F2C-28749279D02D}"/>
                </a:ext>
              </a:extLst>
            </p:cNvPr>
            <p:cNvSpPr txBox="1"/>
            <p:nvPr/>
          </p:nvSpPr>
          <p:spPr>
            <a:xfrm>
              <a:off x="7422181" y="1721547"/>
              <a:ext cx="448718" cy="461575"/>
            </a:xfrm>
            <a:prstGeom prst="ellipse">
              <a:avLst/>
            </a:prstGeom>
            <a:solidFill>
              <a:srgbClr val="5C90DA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pt-PT" sz="11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4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77586BA-43A8-B078-781A-14E0AF529058}"/>
                </a:ext>
              </a:extLst>
            </p:cNvPr>
            <p:cNvSpPr txBox="1"/>
            <p:nvPr/>
          </p:nvSpPr>
          <p:spPr>
            <a:xfrm>
              <a:off x="7588759" y="2287336"/>
              <a:ext cx="4211691" cy="8514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C90DA"/>
              </a:solidFill>
              <a:prstDash val="sysDot"/>
            </a:ln>
            <a:effectLst/>
          </p:spPr>
          <p:txBody>
            <a:bodyPr wrap="square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Estabelecer parcerias estratégicas com instituições de formação e certificação reconhecidas internacionalmente.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15F0B40-73D3-AE16-7320-C28CABB1C4AB}"/>
                </a:ext>
              </a:extLst>
            </p:cNvPr>
            <p:cNvSpPr txBox="1"/>
            <p:nvPr/>
          </p:nvSpPr>
          <p:spPr>
            <a:xfrm>
              <a:off x="7588760" y="3322190"/>
              <a:ext cx="4211692" cy="461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C90DA"/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288000" lvl="0" algn="just"/>
              <a:r>
                <a:rPr lang="pt-PT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Conteúdo Local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0EF13D4-1C7B-79F2-9F8E-CE0001617C73}"/>
                </a:ext>
              </a:extLst>
            </p:cNvPr>
            <p:cNvSpPr txBox="1"/>
            <p:nvPr/>
          </p:nvSpPr>
          <p:spPr>
            <a:xfrm>
              <a:off x="7422181" y="3322191"/>
              <a:ext cx="448718" cy="461575"/>
            </a:xfrm>
            <a:prstGeom prst="ellipse">
              <a:avLst/>
            </a:prstGeom>
            <a:solidFill>
              <a:srgbClr val="5C90DA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pt-PT" sz="11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92E1CF0-1DCF-D59E-8546-4B6A34DA587E}"/>
                </a:ext>
              </a:extLst>
            </p:cNvPr>
            <p:cNvSpPr txBox="1"/>
            <p:nvPr/>
          </p:nvSpPr>
          <p:spPr>
            <a:xfrm>
              <a:off x="7588759" y="3887980"/>
              <a:ext cx="4211691" cy="8514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C90DA"/>
              </a:solidFill>
              <a:prstDash val="sysDot"/>
            </a:ln>
            <a:effectLst/>
          </p:spPr>
          <p:txBody>
            <a:bodyPr wrap="square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Contribuir para operacionalização da estratégia Nacional de Conteúdo Local: (i) Nacionalização da mão-de-obra; (ii) Contribuir no desenvolvimento de carreiras profissionais.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BA5F814-F14D-480E-3FBC-038A5FCA5E11}"/>
                </a:ext>
              </a:extLst>
            </p:cNvPr>
            <p:cNvSpPr txBox="1"/>
            <p:nvPr/>
          </p:nvSpPr>
          <p:spPr>
            <a:xfrm>
              <a:off x="7588760" y="4929105"/>
              <a:ext cx="4211692" cy="461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5C90DA"/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marL="288000" lvl="0" algn="just"/>
              <a:r>
                <a:rPr lang="pt-PT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Qualidade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1D4898-E191-3671-7E33-349DFBBC9AB6}"/>
                </a:ext>
              </a:extLst>
            </p:cNvPr>
            <p:cNvSpPr txBox="1"/>
            <p:nvPr/>
          </p:nvSpPr>
          <p:spPr>
            <a:xfrm>
              <a:off x="7422181" y="4929106"/>
              <a:ext cx="448718" cy="461575"/>
            </a:xfrm>
            <a:prstGeom prst="ellipse">
              <a:avLst/>
            </a:prstGeom>
            <a:solidFill>
              <a:srgbClr val="5C90DA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pt-PT" sz="1100" b="1" dirty="0">
                  <a:solidFill>
                    <a:schemeClr val="bg1"/>
                  </a:solidFill>
                  <a:latin typeface="Montserrat" panose="00000500000000000000" pitchFamily="2" charset="0"/>
                </a:rPr>
                <a:t>6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865AFBB-D782-771A-3A4E-667585C0021E}"/>
                </a:ext>
              </a:extLst>
            </p:cNvPr>
            <p:cNvSpPr txBox="1"/>
            <p:nvPr/>
          </p:nvSpPr>
          <p:spPr>
            <a:xfrm>
              <a:off x="7588759" y="5494895"/>
              <a:ext cx="4211691" cy="8514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C90DA"/>
              </a:solidFill>
              <a:prstDash val="sysDot"/>
            </a:ln>
            <a:effectLst/>
          </p:spPr>
          <p:txBody>
            <a:bodyPr wrap="square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B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cs typeface="Arial" panose="020B0604020202020204" pitchFamily="34" charset="0"/>
                </a:rPr>
                <a:t>Fornecer profissionais com competências técnicas adequadas às exigências da indústria de Petróleo e Gás. </a:t>
              </a:r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AC1A38E1-3718-CA85-2630-F84BF706AD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986619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PNG World Map Transparent World Map.PNG Images. | PlusPNG">
            <a:extLst>
              <a:ext uri="{FF2B5EF4-FFF2-40B4-BE49-F238E27FC236}">
                <a16:creationId xmlns:a16="http://schemas.microsoft.com/office/drawing/2014/main" id="{6E9C0068-4EF2-8928-D35F-AAFD6BD98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22247"/>
            <a:ext cx="12192000" cy="573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404394" y="249758"/>
            <a:ext cx="10523393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2101583" y="335759"/>
            <a:ext cx="8686023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SEGMENTOS DE INTERVENÇÃO</a:t>
            </a:r>
            <a:endParaRPr lang="en-US" alt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825362-E3D7-0D55-5A25-9564F564D5A0}"/>
              </a:ext>
            </a:extLst>
          </p:cNvPr>
          <p:cNvSpPr txBox="1"/>
          <p:nvPr/>
        </p:nvSpPr>
        <p:spPr>
          <a:xfrm>
            <a:off x="328387" y="2004024"/>
            <a:ext cx="30753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 Black" panose="020B0A04020102020204" pitchFamily="34" charset="0"/>
              </a:rPr>
              <a:t>CEFOGAS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Arial Black" panose="020B0A04020102020204" pitchFamily="34" charset="0"/>
              </a:rPr>
              <a:t>(MAPUTO)</a:t>
            </a:r>
            <a:endParaRPr lang="en-US" sz="1800" dirty="0">
              <a:solidFill>
                <a:srgbClr val="C00000"/>
              </a:solidFill>
              <a:latin typeface="Arial 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ECBDBD-4EA6-22BF-C6A3-1B24B64EB679}"/>
              </a:ext>
            </a:extLst>
          </p:cNvPr>
          <p:cNvSpPr txBox="1"/>
          <p:nvPr/>
        </p:nvSpPr>
        <p:spPr>
          <a:xfrm>
            <a:off x="4907040" y="2015340"/>
            <a:ext cx="24358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 Black" panose="020B0A04020102020204" pitchFamily="34" charset="0"/>
              </a:rPr>
              <a:t>MARINE &amp; SAFETY CENTER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Arial Black" panose="020B0A04020102020204" pitchFamily="34" charset="0"/>
              </a:rPr>
              <a:t>(PEMBA)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68675DD-9177-90F4-37A9-F328235D3575}"/>
              </a:ext>
            </a:extLst>
          </p:cNvPr>
          <p:cNvSpPr txBox="1"/>
          <p:nvPr/>
        </p:nvSpPr>
        <p:spPr>
          <a:xfrm>
            <a:off x="9264032" y="2004024"/>
            <a:ext cx="2178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 Black" panose="020B0A04020102020204" pitchFamily="34" charset="0"/>
              </a:rPr>
              <a:t>CENTRO</a:t>
            </a:r>
          </a:p>
          <a:p>
            <a:pPr algn="ctr"/>
            <a:r>
              <a:rPr lang="en-US" sz="1600" b="1" dirty="0">
                <a:latin typeface="Arial Black" panose="020B0A04020102020204" pitchFamily="34" charset="0"/>
              </a:rPr>
              <a:t> TECNOLÓGICO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Arial Black" panose="020B0A04020102020204" pitchFamily="34" charset="0"/>
              </a:rPr>
              <a:t>(TBA)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4591D53-0311-E0B9-768E-996A8649F1C8}"/>
              </a:ext>
            </a:extLst>
          </p:cNvPr>
          <p:cNvSpPr/>
          <p:nvPr/>
        </p:nvSpPr>
        <p:spPr>
          <a:xfrm>
            <a:off x="4689454" y="5103486"/>
            <a:ext cx="2830650" cy="1724605"/>
          </a:xfrm>
          <a:prstGeom prst="rect">
            <a:avLst/>
          </a:prstGeom>
          <a:solidFill>
            <a:schemeClr val="bg1"/>
          </a:solidFill>
          <a:ln w="19050">
            <a:solidFill>
              <a:srgbClr val="BC8F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735626540">
                  <a:custGeom>
                    <a:avLst/>
                    <a:gdLst>
                      <a:gd name="connsiteX0" fmla="*/ 0 w 2839617"/>
                      <a:gd name="connsiteY0" fmla="*/ 0 h 1365533"/>
                      <a:gd name="connsiteX1" fmla="*/ 2839617 w 2839617"/>
                      <a:gd name="connsiteY1" fmla="*/ 0 h 1365533"/>
                      <a:gd name="connsiteX2" fmla="*/ 2839617 w 2839617"/>
                      <a:gd name="connsiteY2" fmla="*/ 1365533 h 1365533"/>
                      <a:gd name="connsiteX3" fmla="*/ 0 w 2839617"/>
                      <a:gd name="connsiteY3" fmla="*/ 1365533 h 1365533"/>
                      <a:gd name="connsiteX4" fmla="*/ 0 w 2839617"/>
                      <a:gd name="connsiteY4" fmla="*/ 0 h 1365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9617" h="1365533" fill="none" extrusionOk="0">
                        <a:moveTo>
                          <a:pt x="0" y="0"/>
                        </a:moveTo>
                        <a:cubicBezTo>
                          <a:pt x="301229" y="124317"/>
                          <a:pt x="1724288" y="30960"/>
                          <a:pt x="2839617" y="0"/>
                        </a:cubicBezTo>
                        <a:cubicBezTo>
                          <a:pt x="2855838" y="454855"/>
                          <a:pt x="2809574" y="972528"/>
                          <a:pt x="2839617" y="1365533"/>
                        </a:cubicBezTo>
                        <a:cubicBezTo>
                          <a:pt x="1438867" y="1212287"/>
                          <a:pt x="668474" y="1248948"/>
                          <a:pt x="0" y="1365533"/>
                        </a:cubicBezTo>
                        <a:cubicBezTo>
                          <a:pt x="49380" y="856539"/>
                          <a:pt x="-48429" y="630304"/>
                          <a:pt x="0" y="0"/>
                        </a:cubicBezTo>
                        <a:close/>
                      </a:path>
                      <a:path w="2839617" h="1365533" stroke="0" extrusionOk="0">
                        <a:moveTo>
                          <a:pt x="0" y="0"/>
                        </a:moveTo>
                        <a:cubicBezTo>
                          <a:pt x="842485" y="110857"/>
                          <a:pt x="2516132" y="-103132"/>
                          <a:pt x="2839617" y="0"/>
                        </a:cubicBezTo>
                        <a:cubicBezTo>
                          <a:pt x="2948028" y="140589"/>
                          <a:pt x="2732627" y="780215"/>
                          <a:pt x="2839617" y="1365533"/>
                        </a:cubicBezTo>
                        <a:cubicBezTo>
                          <a:pt x="1634185" y="1482961"/>
                          <a:pt x="966921" y="1407503"/>
                          <a:pt x="0" y="1365533"/>
                        </a:cubicBezTo>
                        <a:cubicBezTo>
                          <a:pt x="-69049" y="810259"/>
                          <a:pt x="20899" y="20840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i="1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Offshore </a:t>
            </a:r>
            <a:r>
              <a:rPr lang="pt-PT" sz="1200" i="1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Survival</a:t>
            </a:r>
            <a:r>
              <a:rPr lang="pt-PT" sz="1200" i="1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(Certificação OPITO);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i="1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Firefighting</a:t>
            </a:r>
            <a:endParaRPr lang="pt-PT" sz="120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Espaços Confinados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 Outros Cursos de QHSE.</a:t>
            </a:r>
          </a:p>
          <a:p>
            <a:pPr algn="ctr"/>
            <a:endParaRPr lang="pt-PT" sz="12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F81D7EB-DBF7-4762-C3BF-8D731D5CB727}"/>
              </a:ext>
            </a:extLst>
          </p:cNvPr>
          <p:cNvSpPr/>
          <p:nvPr/>
        </p:nvSpPr>
        <p:spPr>
          <a:xfrm>
            <a:off x="423284" y="5103486"/>
            <a:ext cx="2830650" cy="172460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3015370384">
                  <a:custGeom>
                    <a:avLst/>
                    <a:gdLst>
                      <a:gd name="connsiteX0" fmla="*/ 0 w 2839617"/>
                      <a:gd name="connsiteY0" fmla="*/ 0 h 1365533"/>
                      <a:gd name="connsiteX1" fmla="*/ 2839617 w 2839617"/>
                      <a:gd name="connsiteY1" fmla="*/ 0 h 1365533"/>
                      <a:gd name="connsiteX2" fmla="*/ 2839617 w 2839617"/>
                      <a:gd name="connsiteY2" fmla="*/ 1365533 h 1365533"/>
                      <a:gd name="connsiteX3" fmla="*/ 0 w 2839617"/>
                      <a:gd name="connsiteY3" fmla="*/ 1365533 h 1365533"/>
                      <a:gd name="connsiteX4" fmla="*/ 0 w 2839617"/>
                      <a:gd name="connsiteY4" fmla="*/ 0 h 1365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9617" h="1365533" fill="none" extrusionOk="0">
                        <a:moveTo>
                          <a:pt x="0" y="0"/>
                        </a:moveTo>
                        <a:cubicBezTo>
                          <a:pt x="689973" y="-165535"/>
                          <a:pt x="1537166" y="116814"/>
                          <a:pt x="2839617" y="0"/>
                        </a:cubicBezTo>
                        <a:cubicBezTo>
                          <a:pt x="2882182" y="615518"/>
                          <a:pt x="2763038" y="810002"/>
                          <a:pt x="2839617" y="1365533"/>
                        </a:cubicBezTo>
                        <a:cubicBezTo>
                          <a:pt x="1562029" y="1495510"/>
                          <a:pt x="747967" y="1531572"/>
                          <a:pt x="0" y="1365533"/>
                        </a:cubicBezTo>
                        <a:cubicBezTo>
                          <a:pt x="-8312" y="1115967"/>
                          <a:pt x="97811" y="336377"/>
                          <a:pt x="0" y="0"/>
                        </a:cubicBezTo>
                        <a:close/>
                      </a:path>
                      <a:path w="2839617" h="1365533" stroke="0" extrusionOk="0">
                        <a:moveTo>
                          <a:pt x="0" y="0"/>
                        </a:moveTo>
                        <a:cubicBezTo>
                          <a:pt x="589369" y="-111825"/>
                          <a:pt x="1565557" y="-9127"/>
                          <a:pt x="2839617" y="0"/>
                        </a:cubicBezTo>
                        <a:cubicBezTo>
                          <a:pt x="2744547" y="136627"/>
                          <a:pt x="2864503" y="1021292"/>
                          <a:pt x="2839617" y="1365533"/>
                        </a:cubicBezTo>
                        <a:cubicBezTo>
                          <a:pt x="1747833" y="1345347"/>
                          <a:pt x="490126" y="1441380"/>
                          <a:pt x="0" y="1365533"/>
                        </a:cubicBezTo>
                        <a:cubicBezTo>
                          <a:pt x="-67010" y="1103987"/>
                          <a:pt x="-66518" y="50731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i="1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Soft  e Hard </a:t>
            </a:r>
            <a:r>
              <a:rPr lang="pt-PT" sz="1200" i="1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Skills</a:t>
            </a:r>
            <a:endParaRPr lang="pt-PT" sz="120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Cursos Vocacionais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Formação </a:t>
            </a:r>
            <a:r>
              <a:rPr lang="pt-PT" sz="1200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Ad-Hoc</a:t>
            </a:r>
            <a:endParaRPr lang="pt-PT" sz="120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Entre outros.</a:t>
            </a:r>
          </a:p>
          <a:p>
            <a:pPr algn="ctr"/>
            <a:endParaRPr lang="pt-PT" sz="12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CE1EC90-3D10-B1EC-8243-5D1DB4C48701}"/>
              </a:ext>
            </a:extLst>
          </p:cNvPr>
          <p:cNvSpPr/>
          <p:nvPr/>
        </p:nvSpPr>
        <p:spPr>
          <a:xfrm>
            <a:off x="8855823" y="5103486"/>
            <a:ext cx="2830651" cy="1724605"/>
          </a:xfrm>
          <a:prstGeom prst="rect">
            <a:avLst/>
          </a:prstGeom>
          <a:solidFill>
            <a:schemeClr val="bg1"/>
          </a:solidFill>
          <a:ln w="19050">
            <a:solidFill>
              <a:srgbClr val="5C90DA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869384619">
                  <a:custGeom>
                    <a:avLst/>
                    <a:gdLst>
                      <a:gd name="connsiteX0" fmla="*/ 0 w 2839617"/>
                      <a:gd name="connsiteY0" fmla="*/ 0 h 1365533"/>
                      <a:gd name="connsiteX1" fmla="*/ 2839617 w 2839617"/>
                      <a:gd name="connsiteY1" fmla="*/ 0 h 1365533"/>
                      <a:gd name="connsiteX2" fmla="*/ 2839617 w 2839617"/>
                      <a:gd name="connsiteY2" fmla="*/ 1365533 h 1365533"/>
                      <a:gd name="connsiteX3" fmla="*/ 0 w 2839617"/>
                      <a:gd name="connsiteY3" fmla="*/ 1365533 h 1365533"/>
                      <a:gd name="connsiteX4" fmla="*/ 0 w 2839617"/>
                      <a:gd name="connsiteY4" fmla="*/ 0 h 1365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9617" h="1365533" fill="none" extrusionOk="0">
                        <a:moveTo>
                          <a:pt x="0" y="0"/>
                        </a:moveTo>
                        <a:cubicBezTo>
                          <a:pt x="1078852" y="127154"/>
                          <a:pt x="1690000" y="-109904"/>
                          <a:pt x="2839617" y="0"/>
                        </a:cubicBezTo>
                        <a:cubicBezTo>
                          <a:pt x="2856557" y="564080"/>
                          <a:pt x="2760128" y="803014"/>
                          <a:pt x="2839617" y="1365533"/>
                        </a:cubicBezTo>
                        <a:cubicBezTo>
                          <a:pt x="2086037" y="1316519"/>
                          <a:pt x="621043" y="1221815"/>
                          <a:pt x="0" y="1365533"/>
                        </a:cubicBezTo>
                        <a:cubicBezTo>
                          <a:pt x="-14663" y="769606"/>
                          <a:pt x="106450" y="232735"/>
                          <a:pt x="0" y="0"/>
                        </a:cubicBezTo>
                        <a:close/>
                      </a:path>
                      <a:path w="2839617" h="1365533" stroke="0" extrusionOk="0">
                        <a:moveTo>
                          <a:pt x="0" y="0"/>
                        </a:moveTo>
                        <a:cubicBezTo>
                          <a:pt x="789556" y="-117392"/>
                          <a:pt x="2067890" y="-26797"/>
                          <a:pt x="2839617" y="0"/>
                        </a:cubicBezTo>
                        <a:cubicBezTo>
                          <a:pt x="2856865" y="215226"/>
                          <a:pt x="2844204" y="743986"/>
                          <a:pt x="2839617" y="1365533"/>
                        </a:cubicBezTo>
                        <a:cubicBezTo>
                          <a:pt x="2492123" y="1332789"/>
                          <a:pt x="1013322" y="1196451"/>
                          <a:pt x="0" y="1365533"/>
                        </a:cubicBezTo>
                        <a:cubicBezTo>
                          <a:pt x="51429" y="763268"/>
                          <a:pt x="-54204" y="39275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Dotado de Simuladores que reproduzem as Operações de Produção, Processamento e Manutenção de Plataformas de Petróleo e Gás</a:t>
            </a:r>
            <a:endParaRPr lang="pt-PT" sz="12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A51BC0C-3391-0514-0795-F9637D0B8F10}"/>
              </a:ext>
            </a:extLst>
          </p:cNvPr>
          <p:cNvGrpSpPr/>
          <p:nvPr/>
        </p:nvGrpSpPr>
        <p:grpSpPr>
          <a:xfrm>
            <a:off x="423283" y="2007979"/>
            <a:ext cx="2830651" cy="828653"/>
            <a:chOff x="1013011" y="2600347"/>
            <a:chExt cx="2830651" cy="828653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21574A0-4F18-AEA7-5FC1-BCD9A4FF2F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3011" y="2600347"/>
              <a:ext cx="0" cy="828653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EBC8BAB-123C-1D21-DC4B-09392AA5A0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3662" y="2600347"/>
              <a:ext cx="0" cy="828653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94C6341-9ADB-EEFD-AB68-3268EB817500}"/>
              </a:ext>
            </a:extLst>
          </p:cNvPr>
          <p:cNvGrpSpPr/>
          <p:nvPr/>
        </p:nvGrpSpPr>
        <p:grpSpPr>
          <a:xfrm>
            <a:off x="4689453" y="2007979"/>
            <a:ext cx="2830651" cy="828653"/>
            <a:chOff x="1013011" y="2600347"/>
            <a:chExt cx="2830651" cy="828653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A1A6FAF-6CC6-64D0-D8FE-3A43ECB1D1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3011" y="2600347"/>
              <a:ext cx="0" cy="828653"/>
            </a:xfrm>
            <a:prstGeom prst="line">
              <a:avLst/>
            </a:prstGeom>
            <a:ln w="28575">
              <a:solidFill>
                <a:srgbClr val="BC8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5AF8523-C170-6A64-46E7-32022B8056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3662" y="2600347"/>
              <a:ext cx="0" cy="828653"/>
            </a:xfrm>
            <a:prstGeom prst="line">
              <a:avLst/>
            </a:prstGeom>
            <a:ln w="28575">
              <a:solidFill>
                <a:srgbClr val="BC8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EFDD0A7-670D-4C2D-E7FB-940C41601E57}"/>
              </a:ext>
            </a:extLst>
          </p:cNvPr>
          <p:cNvGrpSpPr/>
          <p:nvPr/>
        </p:nvGrpSpPr>
        <p:grpSpPr>
          <a:xfrm>
            <a:off x="8855823" y="2016513"/>
            <a:ext cx="2830651" cy="828653"/>
            <a:chOff x="1013011" y="2600347"/>
            <a:chExt cx="2830651" cy="828653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82ADD65-9187-7478-F3BC-0FB42E2B9C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3011" y="2600347"/>
              <a:ext cx="0" cy="828653"/>
            </a:xfrm>
            <a:prstGeom prst="line">
              <a:avLst/>
            </a:prstGeom>
            <a:ln w="28575">
              <a:solidFill>
                <a:srgbClr val="5C90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AB70CB-E09A-7DDE-EADB-A537DF2A2E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3662" y="2600347"/>
              <a:ext cx="0" cy="828653"/>
            </a:xfrm>
            <a:prstGeom prst="line">
              <a:avLst/>
            </a:prstGeom>
            <a:ln w="28575">
              <a:solidFill>
                <a:srgbClr val="5C90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4F96B187-8956-EEE0-5393-F946959D1D38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85A8C6B-09B3-2CA4-04EA-1309A3DCC459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E47BF19D-B0F3-D27D-D9FA-95145FF0114C}"/>
              </a:ext>
            </a:extLst>
          </p:cNvPr>
          <p:cNvSpPr/>
          <p:nvPr/>
        </p:nvSpPr>
        <p:spPr>
          <a:xfrm>
            <a:off x="396894" y="3867895"/>
            <a:ext cx="11433156" cy="17828"/>
          </a:xfrm>
          <a:prstGeom prst="rect">
            <a:avLst/>
          </a:prstGeom>
          <a:solidFill>
            <a:srgbClr val="000000"/>
          </a:solidFill>
          <a:ln w="12700">
            <a:solidFill>
              <a:srgbClr val="5C90DA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1300">
              <a:latin typeface="Avenir" panose="020B0503020203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FB8977C-3D5E-BA40-F013-DCB5089CCB64}"/>
              </a:ext>
            </a:extLst>
          </p:cNvPr>
          <p:cNvGrpSpPr/>
          <p:nvPr/>
        </p:nvGrpSpPr>
        <p:grpSpPr>
          <a:xfrm>
            <a:off x="1012850" y="2836277"/>
            <a:ext cx="1607204" cy="2159468"/>
            <a:chOff x="995378" y="2476391"/>
            <a:chExt cx="1607204" cy="2159468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9268DB4-2E05-3D97-F0FB-AA7E43924B31}"/>
                </a:ext>
              </a:extLst>
            </p:cNvPr>
            <p:cNvSpPr/>
            <p:nvPr/>
          </p:nvSpPr>
          <p:spPr>
            <a:xfrm>
              <a:off x="995378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accent6">
                  <a:lumMod val="50000"/>
                </a:schemeClr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solidFill>
                  <a:srgbClr val="70AD47"/>
                </a:solidFill>
                <a:latin typeface="Avenir" panose="020B0503020203020204" pitchFamily="34" charset="0"/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FA68642D-4101-A610-C247-2AD2EDD6E785}"/>
                </a:ext>
              </a:extLst>
            </p:cNvPr>
            <p:cNvSpPr/>
            <p:nvPr/>
          </p:nvSpPr>
          <p:spPr>
            <a:xfrm>
              <a:off x="1341728" y="2476391"/>
              <a:ext cx="954152" cy="810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100" b="1" dirty="0">
                  <a:latin typeface="Avenir" panose="020B0503020203020204" pitchFamily="34" charset="0"/>
                </a:rPr>
                <a:t>2◦ SEMESTRE 2024</a:t>
              </a: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CD32D4E5-286A-F07F-C223-ACB8CC6DFD10}"/>
                </a:ext>
              </a:extLst>
            </p:cNvPr>
            <p:cNvSpPr/>
            <p:nvPr/>
          </p:nvSpPr>
          <p:spPr>
            <a:xfrm>
              <a:off x="1435464" y="4216451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solidFill>
                  <a:srgbClr val="70AD47"/>
                </a:solidFill>
                <a:latin typeface="Avenir" panose="020B0503020203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08E475C-5917-02F0-365B-C07D7D08B7F3}"/>
              </a:ext>
            </a:extLst>
          </p:cNvPr>
          <p:cNvGrpSpPr/>
          <p:nvPr/>
        </p:nvGrpSpPr>
        <p:grpSpPr>
          <a:xfrm>
            <a:off x="5309870" y="2836277"/>
            <a:ext cx="1607205" cy="2159468"/>
            <a:chOff x="5292398" y="2476391"/>
            <a:chExt cx="1607205" cy="2159468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E798CB1E-0105-E294-3F18-7154C2FF359A}"/>
                </a:ext>
              </a:extLst>
            </p:cNvPr>
            <p:cNvSpPr/>
            <p:nvPr/>
          </p:nvSpPr>
          <p:spPr>
            <a:xfrm>
              <a:off x="5292398" y="2718892"/>
              <a:ext cx="1607205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rgbClr val="BC8F00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solidFill>
                  <a:srgbClr val="FFC000"/>
                </a:solidFill>
                <a:latin typeface="Avenir" panose="020B0503020203020204" pitchFamily="34" charset="0"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DA1782A-71C2-64E0-CBB8-89FC42C3A2CE}"/>
                </a:ext>
              </a:extLst>
            </p:cNvPr>
            <p:cNvSpPr/>
            <p:nvPr/>
          </p:nvSpPr>
          <p:spPr>
            <a:xfrm>
              <a:off x="5638746" y="2476391"/>
              <a:ext cx="954155" cy="810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rgbClr val="BC8F00"/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100" b="1" dirty="0">
                  <a:solidFill>
                    <a:srgbClr val="FFFFFF"/>
                  </a:solidFill>
                  <a:latin typeface="Avenir" panose="020B0503020203020204" pitchFamily="34" charset="0"/>
                </a:rPr>
                <a:t>2◦ SEMESTRE 2025</a:t>
              </a:r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003AE26-4112-32CC-5F4B-83503E8016A1}"/>
                </a:ext>
              </a:extLst>
            </p:cNvPr>
            <p:cNvSpPr/>
            <p:nvPr/>
          </p:nvSpPr>
          <p:spPr>
            <a:xfrm>
              <a:off x="5732485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solidFill>
                  <a:srgbClr val="FFC000"/>
                </a:solidFill>
                <a:latin typeface="Avenir" panose="020B0503020203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D2853EB-8A07-5488-8978-C2D3A018ACBD}"/>
              </a:ext>
            </a:extLst>
          </p:cNvPr>
          <p:cNvGrpSpPr/>
          <p:nvPr/>
        </p:nvGrpSpPr>
        <p:grpSpPr>
          <a:xfrm>
            <a:off x="9555614" y="2836277"/>
            <a:ext cx="1607204" cy="2159468"/>
            <a:chOff x="9538142" y="2476391"/>
            <a:chExt cx="1607204" cy="2159468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3D5D4E19-8A2D-ABCC-C150-CD49E5C91CCC}"/>
                </a:ext>
              </a:extLst>
            </p:cNvPr>
            <p:cNvSpPr/>
            <p:nvPr/>
          </p:nvSpPr>
          <p:spPr>
            <a:xfrm>
              <a:off x="9538142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latin typeface="Avenir" panose="020B0503020203020204" pitchFamily="34" charset="0"/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C32E7A43-54B0-04D3-0E32-8B388C01D230}"/>
                </a:ext>
              </a:extLst>
            </p:cNvPr>
            <p:cNvSpPr/>
            <p:nvPr/>
          </p:nvSpPr>
          <p:spPr>
            <a:xfrm>
              <a:off x="9884492" y="2476391"/>
              <a:ext cx="954152" cy="810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rgbClr val="4695E4"/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100" b="1" dirty="0">
                  <a:solidFill>
                    <a:schemeClr val="bg1">
                      <a:lumMod val="95000"/>
                    </a:schemeClr>
                  </a:solidFill>
                  <a:latin typeface="Avenir" panose="020B0503020203020204" pitchFamily="34" charset="0"/>
                </a:rPr>
                <a:t>2026</a:t>
              </a:r>
              <a:endParaRPr sz="1300" b="1" dirty="0">
                <a:solidFill>
                  <a:schemeClr val="bg1">
                    <a:lumMod val="95000"/>
                  </a:schemeClr>
                </a:solidFill>
                <a:latin typeface="Avenir" panose="020B0503020203020204" pitchFamily="34" charset="0"/>
              </a:endParaRPr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164CB32-E375-2C50-7E5C-E6CD4A3FA201}"/>
                </a:ext>
              </a:extLst>
            </p:cNvPr>
            <p:cNvSpPr/>
            <p:nvPr/>
          </p:nvSpPr>
          <p:spPr>
            <a:xfrm>
              <a:off x="9978229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19978" y="2557"/>
                    <a:pt x="19414" y="3527"/>
                  </a:cubicBezTo>
                  <a:close/>
                </a:path>
              </a:pathLst>
            </a:custGeom>
            <a:solidFill>
              <a:srgbClr val="4695E4"/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latin typeface="Avenir" panose="020B0503020203020204" pitchFamily="34" charset="0"/>
              </a:endParaRPr>
            </a:p>
          </p:txBody>
        </p:sp>
      </p:grpSp>
      <p:grpSp>
        <p:nvGrpSpPr>
          <p:cNvPr id="26" name="Graphic 33" descr="Lightbulb">
            <a:extLst>
              <a:ext uri="{FF2B5EF4-FFF2-40B4-BE49-F238E27FC236}">
                <a16:creationId xmlns:a16="http://schemas.microsoft.com/office/drawing/2014/main" id="{6FAFCB2F-45AC-E552-8FF3-1A3DEEA3ABCE}"/>
              </a:ext>
            </a:extLst>
          </p:cNvPr>
          <p:cNvGrpSpPr/>
          <p:nvPr/>
        </p:nvGrpSpPr>
        <p:grpSpPr>
          <a:xfrm>
            <a:off x="1538313" y="3798645"/>
            <a:ext cx="556283" cy="556283"/>
            <a:chOff x="1717397" y="3438759"/>
            <a:chExt cx="556283" cy="55628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7B3C0EB-5777-9B2A-A4A9-0945E1CB82F0}"/>
                </a:ext>
              </a:extLst>
            </p:cNvPr>
            <p:cNvSpPr/>
            <p:nvPr/>
          </p:nvSpPr>
          <p:spPr>
            <a:xfrm>
              <a:off x="1920208" y="3809614"/>
              <a:ext cx="150659" cy="34767"/>
            </a:xfrm>
            <a:custGeom>
              <a:avLst/>
              <a:gdLst>
                <a:gd name="connsiteX0" fmla="*/ 17384 w 150659"/>
                <a:gd name="connsiteY0" fmla="*/ 0 h 34767"/>
                <a:gd name="connsiteX1" fmla="*/ 133276 w 150659"/>
                <a:gd name="connsiteY1" fmla="*/ 0 h 34767"/>
                <a:gd name="connsiteX2" fmla="*/ 150660 w 150659"/>
                <a:gd name="connsiteY2" fmla="*/ 17384 h 34767"/>
                <a:gd name="connsiteX3" fmla="*/ 133276 w 150659"/>
                <a:gd name="connsiteY3" fmla="*/ 34768 h 34767"/>
                <a:gd name="connsiteX4" fmla="*/ 17384 w 150659"/>
                <a:gd name="connsiteY4" fmla="*/ 34768 h 34767"/>
                <a:gd name="connsiteX5" fmla="*/ 0 w 150659"/>
                <a:gd name="connsiteY5" fmla="*/ 17384 h 34767"/>
                <a:gd name="connsiteX6" fmla="*/ 17384 w 150659"/>
                <a:gd name="connsiteY6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59" h="34767">
                  <a:moveTo>
                    <a:pt x="17384" y="0"/>
                  </a:moveTo>
                  <a:lnTo>
                    <a:pt x="133276" y="0"/>
                  </a:lnTo>
                  <a:cubicBezTo>
                    <a:pt x="143127" y="0"/>
                    <a:pt x="150660" y="7533"/>
                    <a:pt x="150660" y="17384"/>
                  </a:cubicBezTo>
                  <a:cubicBezTo>
                    <a:pt x="150660" y="27235"/>
                    <a:pt x="143127" y="34768"/>
                    <a:pt x="133276" y="34768"/>
                  </a:cubicBezTo>
                  <a:lnTo>
                    <a:pt x="17384" y="34768"/>
                  </a:lnTo>
                  <a:cubicBezTo>
                    <a:pt x="7533" y="34768"/>
                    <a:pt x="0" y="27235"/>
                    <a:pt x="0" y="17384"/>
                  </a:cubicBezTo>
                  <a:cubicBezTo>
                    <a:pt x="0" y="7533"/>
                    <a:pt x="7533" y="0"/>
                    <a:pt x="17384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8055154-8131-9D46-2A60-07B24375A9D2}"/>
                </a:ext>
              </a:extLst>
            </p:cNvPr>
            <p:cNvSpPr/>
            <p:nvPr/>
          </p:nvSpPr>
          <p:spPr>
            <a:xfrm>
              <a:off x="1920208" y="3867560"/>
              <a:ext cx="150659" cy="34767"/>
            </a:xfrm>
            <a:custGeom>
              <a:avLst/>
              <a:gdLst>
                <a:gd name="connsiteX0" fmla="*/ 17384 w 150659"/>
                <a:gd name="connsiteY0" fmla="*/ 0 h 34767"/>
                <a:gd name="connsiteX1" fmla="*/ 133276 w 150659"/>
                <a:gd name="connsiteY1" fmla="*/ 0 h 34767"/>
                <a:gd name="connsiteX2" fmla="*/ 150660 w 150659"/>
                <a:gd name="connsiteY2" fmla="*/ 17384 h 34767"/>
                <a:gd name="connsiteX3" fmla="*/ 133276 w 150659"/>
                <a:gd name="connsiteY3" fmla="*/ 34768 h 34767"/>
                <a:gd name="connsiteX4" fmla="*/ 17384 w 150659"/>
                <a:gd name="connsiteY4" fmla="*/ 34768 h 34767"/>
                <a:gd name="connsiteX5" fmla="*/ 0 w 150659"/>
                <a:gd name="connsiteY5" fmla="*/ 17384 h 34767"/>
                <a:gd name="connsiteX6" fmla="*/ 17384 w 150659"/>
                <a:gd name="connsiteY6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59" h="34767">
                  <a:moveTo>
                    <a:pt x="17384" y="0"/>
                  </a:moveTo>
                  <a:lnTo>
                    <a:pt x="133276" y="0"/>
                  </a:lnTo>
                  <a:cubicBezTo>
                    <a:pt x="143127" y="0"/>
                    <a:pt x="150660" y="7533"/>
                    <a:pt x="150660" y="17384"/>
                  </a:cubicBezTo>
                  <a:cubicBezTo>
                    <a:pt x="150660" y="27235"/>
                    <a:pt x="143127" y="34768"/>
                    <a:pt x="133276" y="34768"/>
                  </a:cubicBezTo>
                  <a:lnTo>
                    <a:pt x="17384" y="34768"/>
                  </a:lnTo>
                  <a:cubicBezTo>
                    <a:pt x="7533" y="34768"/>
                    <a:pt x="0" y="27235"/>
                    <a:pt x="0" y="17384"/>
                  </a:cubicBezTo>
                  <a:cubicBezTo>
                    <a:pt x="0" y="7533"/>
                    <a:pt x="7533" y="0"/>
                    <a:pt x="17384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767A4F8-D0DC-E72C-A0DD-34EFAB5F48F2}"/>
                </a:ext>
              </a:extLst>
            </p:cNvPr>
            <p:cNvSpPr/>
            <p:nvPr/>
          </p:nvSpPr>
          <p:spPr>
            <a:xfrm>
              <a:off x="1957873" y="3925506"/>
              <a:ext cx="75329" cy="34767"/>
            </a:xfrm>
            <a:custGeom>
              <a:avLst/>
              <a:gdLst>
                <a:gd name="connsiteX0" fmla="*/ 0 w 75329"/>
                <a:gd name="connsiteY0" fmla="*/ 0 h 34767"/>
                <a:gd name="connsiteX1" fmla="*/ 37665 w 75329"/>
                <a:gd name="connsiteY1" fmla="*/ 34768 h 34767"/>
                <a:gd name="connsiteX2" fmla="*/ 75330 w 75329"/>
                <a:gd name="connsiteY2" fmla="*/ 0 h 34767"/>
                <a:gd name="connsiteX3" fmla="*/ 0 w 75329"/>
                <a:gd name="connsiteY3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329" h="34767">
                  <a:moveTo>
                    <a:pt x="0" y="0"/>
                  </a:moveTo>
                  <a:cubicBezTo>
                    <a:pt x="1738" y="19702"/>
                    <a:pt x="17963" y="34768"/>
                    <a:pt x="37665" y="34768"/>
                  </a:cubicBezTo>
                  <a:cubicBezTo>
                    <a:pt x="57367" y="34768"/>
                    <a:pt x="73592" y="19702"/>
                    <a:pt x="753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2D90236-CC03-4D14-3B98-6D8EA6C280D7}"/>
                </a:ext>
              </a:extLst>
            </p:cNvPr>
            <p:cNvSpPr/>
            <p:nvPr/>
          </p:nvSpPr>
          <p:spPr>
            <a:xfrm>
              <a:off x="1844878" y="3473526"/>
              <a:ext cx="301319" cy="312909"/>
            </a:xfrm>
            <a:custGeom>
              <a:avLst/>
              <a:gdLst>
                <a:gd name="connsiteX0" fmla="*/ 150660 w 301319"/>
                <a:gd name="connsiteY0" fmla="*/ 0 h 312909"/>
                <a:gd name="connsiteX1" fmla="*/ 150660 w 301319"/>
                <a:gd name="connsiteY1" fmla="*/ 0 h 312909"/>
                <a:gd name="connsiteX2" fmla="*/ 150660 w 301319"/>
                <a:gd name="connsiteY2" fmla="*/ 0 h 312909"/>
                <a:gd name="connsiteX3" fmla="*/ 0 w 301319"/>
                <a:gd name="connsiteY3" fmla="*/ 148922 h 312909"/>
                <a:gd name="connsiteX4" fmla="*/ 0 w 301319"/>
                <a:gd name="connsiteY4" fmla="*/ 154137 h 312909"/>
                <a:gd name="connsiteX5" fmla="*/ 10430 w 301319"/>
                <a:gd name="connsiteY5" fmla="*/ 206288 h 312909"/>
                <a:gd name="connsiteX6" fmla="*/ 36506 w 301319"/>
                <a:gd name="connsiteY6" fmla="*/ 249168 h 312909"/>
                <a:gd name="connsiteX7" fmla="*/ 71853 w 301319"/>
                <a:gd name="connsiteY7" fmla="*/ 306535 h 312909"/>
                <a:gd name="connsiteX8" fmla="*/ 82284 w 301319"/>
                <a:gd name="connsiteY8" fmla="*/ 312909 h 312909"/>
                <a:gd name="connsiteX9" fmla="*/ 219036 w 301319"/>
                <a:gd name="connsiteY9" fmla="*/ 312909 h 312909"/>
                <a:gd name="connsiteX10" fmla="*/ 229467 w 301319"/>
                <a:gd name="connsiteY10" fmla="*/ 306535 h 312909"/>
                <a:gd name="connsiteX11" fmla="*/ 264814 w 301319"/>
                <a:gd name="connsiteY11" fmla="*/ 249168 h 312909"/>
                <a:gd name="connsiteX12" fmla="*/ 290890 w 301319"/>
                <a:gd name="connsiteY12" fmla="*/ 206288 h 312909"/>
                <a:gd name="connsiteX13" fmla="*/ 301320 w 301319"/>
                <a:gd name="connsiteY13" fmla="*/ 154137 h 312909"/>
                <a:gd name="connsiteX14" fmla="*/ 301320 w 301319"/>
                <a:gd name="connsiteY14" fmla="*/ 148922 h 312909"/>
                <a:gd name="connsiteX15" fmla="*/ 150660 w 301319"/>
                <a:gd name="connsiteY15" fmla="*/ 0 h 312909"/>
                <a:gd name="connsiteX16" fmla="*/ 266552 w 301319"/>
                <a:gd name="connsiteY16" fmla="*/ 153557 h 312909"/>
                <a:gd name="connsiteX17" fmla="*/ 258440 w 301319"/>
                <a:gd name="connsiteY17" fmla="*/ 194120 h 312909"/>
                <a:gd name="connsiteX18" fmla="*/ 238738 w 301319"/>
                <a:gd name="connsiteY18" fmla="*/ 225990 h 312909"/>
                <a:gd name="connsiteX19" fmla="*/ 205129 w 301319"/>
                <a:gd name="connsiteY19" fmla="*/ 278142 h 312909"/>
                <a:gd name="connsiteX20" fmla="*/ 150660 w 301319"/>
                <a:gd name="connsiteY20" fmla="*/ 278142 h 312909"/>
                <a:gd name="connsiteX21" fmla="*/ 96770 w 301319"/>
                <a:gd name="connsiteY21" fmla="*/ 278142 h 312909"/>
                <a:gd name="connsiteX22" fmla="*/ 63161 w 301319"/>
                <a:gd name="connsiteY22" fmla="*/ 225990 h 312909"/>
                <a:gd name="connsiteX23" fmla="*/ 43460 w 301319"/>
                <a:gd name="connsiteY23" fmla="*/ 194120 h 312909"/>
                <a:gd name="connsiteX24" fmla="*/ 35347 w 301319"/>
                <a:gd name="connsiteY24" fmla="*/ 153557 h 312909"/>
                <a:gd name="connsiteX25" fmla="*/ 35347 w 301319"/>
                <a:gd name="connsiteY25" fmla="*/ 148922 h 312909"/>
                <a:gd name="connsiteX26" fmla="*/ 151239 w 301319"/>
                <a:gd name="connsiteY26" fmla="*/ 34188 h 312909"/>
                <a:gd name="connsiteX27" fmla="*/ 151239 w 301319"/>
                <a:gd name="connsiteY27" fmla="*/ 34188 h 312909"/>
                <a:gd name="connsiteX28" fmla="*/ 151239 w 301319"/>
                <a:gd name="connsiteY28" fmla="*/ 34188 h 312909"/>
                <a:gd name="connsiteX29" fmla="*/ 151239 w 301319"/>
                <a:gd name="connsiteY29" fmla="*/ 34188 h 312909"/>
                <a:gd name="connsiteX30" fmla="*/ 151239 w 301319"/>
                <a:gd name="connsiteY30" fmla="*/ 34188 h 312909"/>
                <a:gd name="connsiteX31" fmla="*/ 151239 w 301319"/>
                <a:gd name="connsiteY31" fmla="*/ 34188 h 312909"/>
                <a:gd name="connsiteX32" fmla="*/ 151239 w 301319"/>
                <a:gd name="connsiteY32" fmla="*/ 34188 h 312909"/>
                <a:gd name="connsiteX33" fmla="*/ 267132 w 301319"/>
                <a:gd name="connsiteY33" fmla="*/ 148922 h 312909"/>
                <a:gd name="connsiteX34" fmla="*/ 267132 w 301319"/>
                <a:gd name="connsiteY34" fmla="*/ 153557 h 31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1319" h="312909">
                  <a:moveTo>
                    <a:pt x="150660" y="0"/>
                  </a:moveTo>
                  <a:cubicBezTo>
                    <a:pt x="150660" y="0"/>
                    <a:pt x="150660" y="0"/>
                    <a:pt x="150660" y="0"/>
                  </a:cubicBezTo>
                  <a:cubicBezTo>
                    <a:pt x="150660" y="0"/>
                    <a:pt x="150660" y="0"/>
                    <a:pt x="150660" y="0"/>
                  </a:cubicBezTo>
                  <a:cubicBezTo>
                    <a:pt x="68376" y="579"/>
                    <a:pt x="1738" y="66638"/>
                    <a:pt x="0" y="148922"/>
                  </a:cubicBezTo>
                  <a:lnTo>
                    <a:pt x="0" y="154137"/>
                  </a:lnTo>
                  <a:cubicBezTo>
                    <a:pt x="579" y="172100"/>
                    <a:pt x="4056" y="189484"/>
                    <a:pt x="10430" y="206288"/>
                  </a:cubicBezTo>
                  <a:cubicBezTo>
                    <a:pt x="16804" y="221934"/>
                    <a:pt x="25496" y="236420"/>
                    <a:pt x="36506" y="249168"/>
                  </a:cubicBezTo>
                  <a:cubicBezTo>
                    <a:pt x="50413" y="264234"/>
                    <a:pt x="65479" y="293787"/>
                    <a:pt x="71853" y="306535"/>
                  </a:cubicBezTo>
                  <a:cubicBezTo>
                    <a:pt x="73592" y="310591"/>
                    <a:pt x="77648" y="312909"/>
                    <a:pt x="82284" y="312909"/>
                  </a:cubicBezTo>
                  <a:lnTo>
                    <a:pt x="219036" y="312909"/>
                  </a:lnTo>
                  <a:cubicBezTo>
                    <a:pt x="223672" y="312909"/>
                    <a:pt x="227728" y="310591"/>
                    <a:pt x="229467" y="306535"/>
                  </a:cubicBezTo>
                  <a:cubicBezTo>
                    <a:pt x="235841" y="293787"/>
                    <a:pt x="250907" y="264234"/>
                    <a:pt x="264814" y="249168"/>
                  </a:cubicBezTo>
                  <a:cubicBezTo>
                    <a:pt x="275824" y="236420"/>
                    <a:pt x="285095" y="221934"/>
                    <a:pt x="290890" y="206288"/>
                  </a:cubicBezTo>
                  <a:cubicBezTo>
                    <a:pt x="297264" y="189484"/>
                    <a:pt x="300741" y="172100"/>
                    <a:pt x="301320" y="154137"/>
                  </a:cubicBezTo>
                  <a:lnTo>
                    <a:pt x="301320" y="148922"/>
                  </a:lnTo>
                  <a:cubicBezTo>
                    <a:pt x="299582" y="66638"/>
                    <a:pt x="232944" y="579"/>
                    <a:pt x="150660" y="0"/>
                  </a:cubicBezTo>
                  <a:close/>
                  <a:moveTo>
                    <a:pt x="266552" y="153557"/>
                  </a:moveTo>
                  <a:cubicBezTo>
                    <a:pt x="265973" y="167464"/>
                    <a:pt x="263076" y="181371"/>
                    <a:pt x="258440" y="194120"/>
                  </a:cubicBezTo>
                  <a:cubicBezTo>
                    <a:pt x="253804" y="205709"/>
                    <a:pt x="247430" y="216719"/>
                    <a:pt x="238738" y="225990"/>
                  </a:cubicBezTo>
                  <a:cubicBezTo>
                    <a:pt x="225411" y="242215"/>
                    <a:pt x="213821" y="259599"/>
                    <a:pt x="205129" y="278142"/>
                  </a:cubicBezTo>
                  <a:lnTo>
                    <a:pt x="150660" y="278142"/>
                  </a:lnTo>
                  <a:lnTo>
                    <a:pt x="96770" y="278142"/>
                  </a:lnTo>
                  <a:cubicBezTo>
                    <a:pt x="87499" y="259599"/>
                    <a:pt x="75909" y="242215"/>
                    <a:pt x="63161" y="225990"/>
                  </a:cubicBezTo>
                  <a:cubicBezTo>
                    <a:pt x="55049" y="216719"/>
                    <a:pt x="48095" y="205709"/>
                    <a:pt x="43460" y="194120"/>
                  </a:cubicBezTo>
                  <a:cubicBezTo>
                    <a:pt x="38244" y="181371"/>
                    <a:pt x="35927" y="167464"/>
                    <a:pt x="35347" y="153557"/>
                  </a:cubicBezTo>
                  <a:lnTo>
                    <a:pt x="35347" y="148922"/>
                  </a:lnTo>
                  <a:cubicBezTo>
                    <a:pt x="36506" y="85760"/>
                    <a:pt x="88078" y="34768"/>
                    <a:pt x="151239" y="34188"/>
                  </a:cubicBezTo>
                  <a:lnTo>
                    <a:pt x="151239" y="34188"/>
                  </a:lnTo>
                  <a:lnTo>
                    <a:pt x="151239" y="34188"/>
                  </a:lnTo>
                  <a:cubicBezTo>
                    <a:pt x="151239" y="34188"/>
                    <a:pt x="151239" y="34188"/>
                    <a:pt x="151239" y="34188"/>
                  </a:cubicBezTo>
                  <a:cubicBezTo>
                    <a:pt x="151239" y="34188"/>
                    <a:pt x="151239" y="34188"/>
                    <a:pt x="151239" y="34188"/>
                  </a:cubicBezTo>
                  <a:lnTo>
                    <a:pt x="151239" y="34188"/>
                  </a:lnTo>
                  <a:lnTo>
                    <a:pt x="151239" y="34188"/>
                  </a:lnTo>
                  <a:cubicBezTo>
                    <a:pt x="214401" y="34768"/>
                    <a:pt x="265973" y="85181"/>
                    <a:pt x="267132" y="148922"/>
                  </a:cubicBezTo>
                  <a:lnTo>
                    <a:pt x="267132" y="15355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</p:grpSp>
      <p:grpSp>
        <p:nvGrpSpPr>
          <p:cNvPr id="31" name="Graphic 34" descr="Bullseye">
            <a:extLst>
              <a:ext uri="{FF2B5EF4-FFF2-40B4-BE49-F238E27FC236}">
                <a16:creationId xmlns:a16="http://schemas.microsoft.com/office/drawing/2014/main" id="{9E04A6CB-83BA-AC6E-6161-04B49B23FA10}"/>
              </a:ext>
            </a:extLst>
          </p:cNvPr>
          <p:cNvGrpSpPr/>
          <p:nvPr/>
        </p:nvGrpSpPr>
        <p:grpSpPr>
          <a:xfrm>
            <a:off x="5835331" y="3767566"/>
            <a:ext cx="556283" cy="556283"/>
            <a:chOff x="5817859" y="3407680"/>
            <a:chExt cx="556283" cy="55628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0B53978-E750-2AA5-9D60-F407B2B000E4}"/>
                </a:ext>
              </a:extLst>
            </p:cNvPr>
            <p:cNvSpPr/>
            <p:nvPr/>
          </p:nvSpPr>
          <p:spPr>
            <a:xfrm>
              <a:off x="6028782" y="3456934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7CE56BB-FE9A-1710-9274-2EA5E39750DF}"/>
                </a:ext>
              </a:extLst>
            </p:cNvPr>
            <p:cNvSpPr/>
            <p:nvPr/>
          </p:nvSpPr>
          <p:spPr>
            <a:xfrm>
              <a:off x="5867113" y="3474318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42DF74D-6D70-F028-987C-87E631A4924E}"/>
                </a:ext>
              </a:extLst>
            </p:cNvPr>
            <p:cNvSpPr/>
            <p:nvPr/>
          </p:nvSpPr>
          <p:spPr>
            <a:xfrm>
              <a:off x="5948237" y="3555442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</p:grpSp>
      <p:grpSp>
        <p:nvGrpSpPr>
          <p:cNvPr id="35" name="Graphic 36" descr="Gears">
            <a:extLst>
              <a:ext uri="{FF2B5EF4-FFF2-40B4-BE49-F238E27FC236}">
                <a16:creationId xmlns:a16="http://schemas.microsoft.com/office/drawing/2014/main" id="{174D2A97-6C2C-7502-650D-AF0C6BEDBFC8}"/>
              </a:ext>
            </a:extLst>
          </p:cNvPr>
          <p:cNvGrpSpPr/>
          <p:nvPr/>
        </p:nvGrpSpPr>
        <p:grpSpPr>
          <a:xfrm>
            <a:off x="10170312" y="3828365"/>
            <a:ext cx="377808" cy="457195"/>
            <a:chOff x="10152840" y="3468479"/>
            <a:chExt cx="377808" cy="457195"/>
          </a:xfrm>
          <a:solidFill>
            <a:srgbClr val="353535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8CA765C-6F23-6DFF-427B-B813076E4D46}"/>
                </a:ext>
              </a:extLst>
            </p:cNvPr>
            <p:cNvSpPr/>
            <p:nvPr/>
          </p:nvSpPr>
          <p:spPr>
            <a:xfrm>
              <a:off x="10283798" y="346847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F5A8D97-7767-19EE-C1A8-B8728CAEFEE4}"/>
                </a:ext>
              </a:extLst>
            </p:cNvPr>
            <p:cNvSpPr/>
            <p:nvPr/>
          </p:nvSpPr>
          <p:spPr>
            <a:xfrm>
              <a:off x="10152840" y="3679403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</p:grpSp>
      <p:sp>
        <p:nvSpPr>
          <p:cNvPr id="46" name="Rounded Rectangle 56">
            <a:extLst>
              <a:ext uri="{FF2B5EF4-FFF2-40B4-BE49-F238E27FC236}">
                <a16:creationId xmlns:a16="http://schemas.microsoft.com/office/drawing/2014/main" id="{E3DDB6B1-9432-3D24-F472-52E04802614F}"/>
              </a:ext>
            </a:extLst>
          </p:cNvPr>
          <p:cNvSpPr/>
          <p:nvPr/>
        </p:nvSpPr>
        <p:spPr>
          <a:xfrm>
            <a:off x="423283" y="1099220"/>
            <a:ext cx="11263189" cy="327515"/>
          </a:xfrm>
          <a:prstGeom prst="roundRect">
            <a:avLst>
              <a:gd name="adj" fmla="val 10417"/>
            </a:avLst>
          </a:prstGeom>
          <a:solidFill>
            <a:srgbClr val="5C90DA"/>
          </a:solidFill>
          <a:ln w="19050">
            <a:solidFill>
              <a:srgbClr val="1B43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ALINHAMENTO COM OS OPERADORES </a:t>
            </a:r>
            <a:r>
              <a:rPr lang="pt-BR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DA INDÚSTRIA DE PETRÓLEO E GÁS </a:t>
            </a:r>
            <a:endParaRPr lang="pt-PT" sz="14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47" name="Rounded Rectangle 44">
            <a:extLst>
              <a:ext uri="{FF2B5EF4-FFF2-40B4-BE49-F238E27FC236}">
                <a16:creationId xmlns:a16="http://schemas.microsoft.com/office/drawing/2014/main" id="{C7AF6694-4F14-5CF4-0240-43F837D7BCD8}"/>
              </a:ext>
            </a:extLst>
          </p:cNvPr>
          <p:cNvSpPr/>
          <p:nvPr/>
        </p:nvSpPr>
        <p:spPr>
          <a:xfrm>
            <a:off x="423283" y="1496305"/>
            <a:ext cx="11263189" cy="366434"/>
          </a:xfrm>
          <a:prstGeom prst="roundRect">
            <a:avLst>
              <a:gd name="adj" fmla="val 4879"/>
            </a:avLst>
          </a:prstGeom>
          <a:solidFill>
            <a:schemeClr val="bg1"/>
          </a:solidFill>
          <a:ln>
            <a:solidFill>
              <a:srgbClr val="1B435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PT" sz="14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Para a materialização desta iniciativa, foi criado um Task-Force composto pelas principais Operadoras do sector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99254C7-3E89-02A8-0D14-53E288E39C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329214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438836" y="249758"/>
            <a:ext cx="10488951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1548270" y="335759"/>
            <a:ext cx="9927450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CEFOGAS (MAPUTO)</a:t>
            </a:r>
            <a:endParaRPr lang="en-US" altLang="en-US" sz="2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2A46EB3-EA2F-04E2-31EB-EF0E9BA8CFFF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68CEF36-9E27-835F-D819-A6271BE17CDD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24BD06-84FC-5134-33C8-D9C52FDE3A4B}"/>
              </a:ext>
            </a:extLst>
          </p:cNvPr>
          <p:cNvSpPr txBox="1"/>
          <p:nvPr/>
        </p:nvSpPr>
        <p:spPr>
          <a:xfrm>
            <a:off x="569054" y="1709826"/>
            <a:ext cx="26514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 Black" panose="020B0A04020102020204" pitchFamily="34" charset="0"/>
              </a:rPr>
              <a:t>CEFOGAS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Arial Black" panose="020B0A04020102020204" pitchFamily="34" charset="0"/>
              </a:rPr>
              <a:t>(MAPUTO)</a:t>
            </a:r>
            <a:endParaRPr lang="en-US" sz="1800" dirty="0">
              <a:solidFill>
                <a:srgbClr val="C00000"/>
              </a:solidFill>
              <a:latin typeface="Arial 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1BE7C7A-7FD5-8922-437E-D4087228E682}"/>
              </a:ext>
            </a:extLst>
          </p:cNvPr>
          <p:cNvSpPr/>
          <p:nvPr/>
        </p:nvSpPr>
        <p:spPr>
          <a:xfrm>
            <a:off x="519026" y="4855786"/>
            <a:ext cx="2839617" cy="139373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2735626540">
                  <a:custGeom>
                    <a:avLst/>
                    <a:gdLst>
                      <a:gd name="connsiteX0" fmla="*/ 0 w 2839617"/>
                      <a:gd name="connsiteY0" fmla="*/ 0 h 1365533"/>
                      <a:gd name="connsiteX1" fmla="*/ 2839617 w 2839617"/>
                      <a:gd name="connsiteY1" fmla="*/ 0 h 1365533"/>
                      <a:gd name="connsiteX2" fmla="*/ 2839617 w 2839617"/>
                      <a:gd name="connsiteY2" fmla="*/ 1365533 h 1365533"/>
                      <a:gd name="connsiteX3" fmla="*/ 0 w 2839617"/>
                      <a:gd name="connsiteY3" fmla="*/ 1365533 h 1365533"/>
                      <a:gd name="connsiteX4" fmla="*/ 0 w 2839617"/>
                      <a:gd name="connsiteY4" fmla="*/ 0 h 1365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9617" h="1365533" fill="none" extrusionOk="0">
                        <a:moveTo>
                          <a:pt x="0" y="0"/>
                        </a:moveTo>
                        <a:cubicBezTo>
                          <a:pt x="301229" y="124317"/>
                          <a:pt x="1724288" y="30960"/>
                          <a:pt x="2839617" y="0"/>
                        </a:cubicBezTo>
                        <a:cubicBezTo>
                          <a:pt x="2855838" y="454855"/>
                          <a:pt x="2809574" y="972528"/>
                          <a:pt x="2839617" y="1365533"/>
                        </a:cubicBezTo>
                        <a:cubicBezTo>
                          <a:pt x="1438867" y="1212287"/>
                          <a:pt x="668474" y="1248948"/>
                          <a:pt x="0" y="1365533"/>
                        </a:cubicBezTo>
                        <a:cubicBezTo>
                          <a:pt x="49380" y="856539"/>
                          <a:pt x="-48429" y="630304"/>
                          <a:pt x="0" y="0"/>
                        </a:cubicBezTo>
                        <a:close/>
                      </a:path>
                      <a:path w="2839617" h="1365533" stroke="0" extrusionOk="0">
                        <a:moveTo>
                          <a:pt x="0" y="0"/>
                        </a:moveTo>
                        <a:cubicBezTo>
                          <a:pt x="842485" y="110857"/>
                          <a:pt x="2516132" y="-103132"/>
                          <a:pt x="2839617" y="0"/>
                        </a:cubicBezTo>
                        <a:cubicBezTo>
                          <a:pt x="2948028" y="140589"/>
                          <a:pt x="2732627" y="780215"/>
                          <a:pt x="2839617" y="1365533"/>
                        </a:cubicBezTo>
                        <a:cubicBezTo>
                          <a:pt x="1634185" y="1482961"/>
                          <a:pt x="966921" y="1407503"/>
                          <a:pt x="0" y="1365533"/>
                        </a:cubicBezTo>
                        <a:cubicBezTo>
                          <a:pt x="-69049" y="810259"/>
                          <a:pt x="20899" y="20840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i="1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Soft  e Hard </a:t>
            </a:r>
            <a:r>
              <a:rPr lang="pt-PT" sz="1200" i="1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Skills</a:t>
            </a:r>
            <a:endParaRPr lang="pt-PT" sz="120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Cursos Vocacionais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Formação </a:t>
            </a:r>
            <a:r>
              <a:rPr lang="pt-PT" sz="1200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Ad-Hoc</a:t>
            </a:r>
            <a:endParaRPr lang="pt-PT" sz="1200" dirty="0">
              <a:solidFill>
                <a:schemeClr val="tx1"/>
              </a:solidFill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Entre outros.</a:t>
            </a:r>
          </a:p>
          <a:p>
            <a:pPr algn="ctr"/>
            <a:endParaRPr lang="pt-PT" sz="12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A17F3D1-9C57-5F6B-F7AE-D2E22F04F767}"/>
              </a:ext>
            </a:extLst>
          </p:cNvPr>
          <p:cNvGrpSpPr/>
          <p:nvPr/>
        </p:nvGrpSpPr>
        <p:grpSpPr>
          <a:xfrm>
            <a:off x="479457" y="1589359"/>
            <a:ext cx="2830651" cy="828653"/>
            <a:chOff x="1013011" y="2600347"/>
            <a:chExt cx="2830651" cy="828653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038C5A7-DB15-98D4-1384-101C3AB546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3011" y="2600347"/>
              <a:ext cx="0" cy="828653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EFABF78-EF9A-7531-192B-2F35F1E0D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3662" y="2600347"/>
              <a:ext cx="0" cy="828653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41919F6-543A-CDD2-DBFB-4EAA995BEEBE}"/>
              </a:ext>
            </a:extLst>
          </p:cNvPr>
          <p:cNvGrpSpPr/>
          <p:nvPr/>
        </p:nvGrpSpPr>
        <p:grpSpPr>
          <a:xfrm>
            <a:off x="1108184" y="2557015"/>
            <a:ext cx="1607204" cy="2159468"/>
            <a:chOff x="1191936" y="2476391"/>
            <a:chExt cx="1607204" cy="2159468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37EF7759-EB0C-63C9-EBD6-B16E3FE53410}"/>
                </a:ext>
              </a:extLst>
            </p:cNvPr>
            <p:cNvSpPr/>
            <p:nvPr/>
          </p:nvSpPr>
          <p:spPr>
            <a:xfrm>
              <a:off x="1191936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solidFill>
                  <a:srgbClr val="70AD47"/>
                </a:solidFill>
                <a:latin typeface="Avenir" panose="020B0503020203020204" pitchFamily="34" charset="0"/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33D69728-BB86-B7C3-691B-0557715FEDE1}"/>
                </a:ext>
              </a:extLst>
            </p:cNvPr>
            <p:cNvSpPr/>
            <p:nvPr/>
          </p:nvSpPr>
          <p:spPr>
            <a:xfrm>
              <a:off x="1538286" y="2476391"/>
              <a:ext cx="954152" cy="810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100" b="1" dirty="0">
                  <a:latin typeface="Avenir" panose="020B0503020203020204" pitchFamily="34" charset="0"/>
                </a:rPr>
                <a:t>2◦ SEMESTRE 2024</a:t>
              </a: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5B2489E-82BA-EA30-9926-B18A5EF054FE}"/>
                </a:ext>
              </a:extLst>
            </p:cNvPr>
            <p:cNvSpPr/>
            <p:nvPr/>
          </p:nvSpPr>
          <p:spPr>
            <a:xfrm>
              <a:off x="1632022" y="4216451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solidFill>
                  <a:srgbClr val="70AD47"/>
                </a:solidFill>
                <a:latin typeface="Avenir" panose="020B0503020203020204" pitchFamily="34" charset="0"/>
              </a:endParaRPr>
            </a:p>
          </p:txBody>
        </p:sp>
      </p:grpSp>
      <p:grpSp>
        <p:nvGrpSpPr>
          <p:cNvPr id="80" name="Graphic 33" descr="Lightbulb">
            <a:extLst>
              <a:ext uri="{FF2B5EF4-FFF2-40B4-BE49-F238E27FC236}">
                <a16:creationId xmlns:a16="http://schemas.microsoft.com/office/drawing/2014/main" id="{8D2845FF-65EF-941D-960A-CF2A2D48281D}"/>
              </a:ext>
            </a:extLst>
          </p:cNvPr>
          <p:cNvGrpSpPr/>
          <p:nvPr/>
        </p:nvGrpSpPr>
        <p:grpSpPr>
          <a:xfrm>
            <a:off x="1633645" y="3519383"/>
            <a:ext cx="556283" cy="556283"/>
            <a:chOff x="1717397" y="3438759"/>
            <a:chExt cx="556283" cy="556283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E610C36-2ED1-8803-6882-788C8D798D9A}"/>
                </a:ext>
              </a:extLst>
            </p:cNvPr>
            <p:cNvSpPr/>
            <p:nvPr/>
          </p:nvSpPr>
          <p:spPr>
            <a:xfrm>
              <a:off x="1920208" y="3809614"/>
              <a:ext cx="150659" cy="34767"/>
            </a:xfrm>
            <a:custGeom>
              <a:avLst/>
              <a:gdLst>
                <a:gd name="connsiteX0" fmla="*/ 17384 w 150659"/>
                <a:gd name="connsiteY0" fmla="*/ 0 h 34767"/>
                <a:gd name="connsiteX1" fmla="*/ 133276 w 150659"/>
                <a:gd name="connsiteY1" fmla="*/ 0 h 34767"/>
                <a:gd name="connsiteX2" fmla="*/ 150660 w 150659"/>
                <a:gd name="connsiteY2" fmla="*/ 17384 h 34767"/>
                <a:gd name="connsiteX3" fmla="*/ 133276 w 150659"/>
                <a:gd name="connsiteY3" fmla="*/ 34768 h 34767"/>
                <a:gd name="connsiteX4" fmla="*/ 17384 w 150659"/>
                <a:gd name="connsiteY4" fmla="*/ 34768 h 34767"/>
                <a:gd name="connsiteX5" fmla="*/ 0 w 150659"/>
                <a:gd name="connsiteY5" fmla="*/ 17384 h 34767"/>
                <a:gd name="connsiteX6" fmla="*/ 17384 w 150659"/>
                <a:gd name="connsiteY6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59" h="34767">
                  <a:moveTo>
                    <a:pt x="17384" y="0"/>
                  </a:moveTo>
                  <a:lnTo>
                    <a:pt x="133276" y="0"/>
                  </a:lnTo>
                  <a:cubicBezTo>
                    <a:pt x="143127" y="0"/>
                    <a:pt x="150660" y="7533"/>
                    <a:pt x="150660" y="17384"/>
                  </a:cubicBezTo>
                  <a:cubicBezTo>
                    <a:pt x="150660" y="27235"/>
                    <a:pt x="143127" y="34768"/>
                    <a:pt x="133276" y="34768"/>
                  </a:cubicBezTo>
                  <a:lnTo>
                    <a:pt x="17384" y="34768"/>
                  </a:lnTo>
                  <a:cubicBezTo>
                    <a:pt x="7533" y="34768"/>
                    <a:pt x="0" y="27235"/>
                    <a:pt x="0" y="17384"/>
                  </a:cubicBezTo>
                  <a:cubicBezTo>
                    <a:pt x="0" y="7533"/>
                    <a:pt x="7533" y="0"/>
                    <a:pt x="17384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BFC42B8-34A0-C0AB-493D-9A6C890DBEED}"/>
                </a:ext>
              </a:extLst>
            </p:cNvPr>
            <p:cNvSpPr/>
            <p:nvPr/>
          </p:nvSpPr>
          <p:spPr>
            <a:xfrm>
              <a:off x="1920208" y="3867560"/>
              <a:ext cx="150659" cy="34767"/>
            </a:xfrm>
            <a:custGeom>
              <a:avLst/>
              <a:gdLst>
                <a:gd name="connsiteX0" fmla="*/ 17384 w 150659"/>
                <a:gd name="connsiteY0" fmla="*/ 0 h 34767"/>
                <a:gd name="connsiteX1" fmla="*/ 133276 w 150659"/>
                <a:gd name="connsiteY1" fmla="*/ 0 h 34767"/>
                <a:gd name="connsiteX2" fmla="*/ 150660 w 150659"/>
                <a:gd name="connsiteY2" fmla="*/ 17384 h 34767"/>
                <a:gd name="connsiteX3" fmla="*/ 133276 w 150659"/>
                <a:gd name="connsiteY3" fmla="*/ 34768 h 34767"/>
                <a:gd name="connsiteX4" fmla="*/ 17384 w 150659"/>
                <a:gd name="connsiteY4" fmla="*/ 34768 h 34767"/>
                <a:gd name="connsiteX5" fmla="*/ 0 w 150659"/>
                <a:gd name="connsiteY5" fmla="*/ 17384 h 34767"/>
                <a:gd name="connsiteX6" fmla="*/ 17384 w 150659"/>
                <a:gd name="connsiteY6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59" h="34767">
                  <a:moveTo>
                    <a:pt x="17384" y="0"/>
                  </a:moveTo>
                  <a:lnTo>
                    <a:pt x="133276" y="0"/>
                  </a:lnTo>
                  <a:cubicBezTo>
                    <a:pt x="143127" y="0"/>
                    <a:pt x="150660" y="7533"/>
                    <a:pt x="150660" y="17384"/>
                  </a:cubicBezTo>
                  <a:cubicBezTo>
                    <a:pt x="150660" y="27235"/>
                    <a:pt x="143127" y="34768"/>
                    <a:pt x="133276" y="34768"/>
                  </a:cubicBezTo>
                  <a:lnTo>
                    <a:pt x="17384" y="34768"/>
                  </a:lnTo>
                  <a:cubicBezTo>
                    <a:pt x="7533" y="34768"/>
                    <a:pt x="0" y="27235"/>
                    <a:pt x="0" y="17384"/>
                  </a:cubicBezTo>
                  <a:cubicBezTo>
                    <a:pt x="0" y="7533"/>
                    <a:pt x="7533" y="0"/>
                    <a:pt x="17384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6727C3B-E978-FD75-3211-BF4668520592}"/>
                </a:ext>
              </a:extLst>
            </p:cNvPr>
            <p:cNvSpPr/>
            <p:nvPr/>
          </p:nvSpPr>
          <p:spPr>
            <a:xfrm>
              <a:off x="1957873" y="3925506"/>
              <a:ext cx="75329" cy="34767"/>
            </a:xfrm>
            <a:custGeom>
              <a:avLst/>
              <a:gdLst>
                <a:gd name="connsiteX0" fmla="*/ 0 w 75329"/>
                <a:gd name="connsiteY0" fmla="*/ 0 h 34767"/>
                <a:gd name="connsiteX1" fmla="*/ 37665 w 75329"/>
                <a:gd name="connsiteY1" fmla="*/ 34768 h 34767"/>
                <a:gd name="connsiteX2" fmla="*/ 75330 w 75329"/>
                <a:gd name="connsiteY2" fmla="*/ 0 h 34767"/>
                <a:gd name="connsiteX3" fmla="*/ 0 w 75329"/>
                <a:gd name="connsiteY3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329" h="34767">
                  <a:moveTo>
                    <a:pt x="0" y="0"/>
                  </a:moveTo>
                  <a:cubicBezTo>
                    <a:pt x="1738" y="19702"/>
                    <a:pt x="17963" y="34768"/>
                    <a:pt x="37665" y="34768"/>
                  </a:cubicBezTo>
                  <a:cubicBezTo>
                    <a:pt x="57367" y="34768"/>
                    <a:pt x="73592" y="19702"/>
                    <a:pt x="753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593DE1E-3B5F-7457-94CF-798508E4F5E3}"/>
                </a:ext>
              </a:extLst>
            </p:cNvPr>
            <p:cNvSpPr/>
            <p:nvPr/>
          </p:nvSpPr>
          <p:spPr>
            <a:xfrm>
              <a:off x="1844878" y="3473526"/>
              <a:ext cx="301319" cy="312909"/>
            </a:xfrm>
            <a:custGeom>
              <a:avLst/>
              <a:gdLst>
                <a:gd name="connsiteX0" fmla="*/ 150660 w 301319"/>
                <a:gd name="connsiteY0" fmla="*/ 0 h 312909"/>
                <a:gd name="connsiteX1" fmla="*/ 150660 w 301319"/>
                <a:gd name="connsiteY1" fmla="*/ 0 h 312909"/>
                <a:gd name="connsiteX2" fmla="*/ 150660 w 301319"/>
                <a:gd name="connsiteY2" fmla="*/ 0 h 312909"/>
                <a:gd name="connsiteX3" fmla="*/ 0 w 301319"/>
                <a:gd name="connsiteY3" fmla="*/ 148922 h 312909"/>
                <a:gd name="connsiteX4" fmla="*/ 0 w 301319"/>
                <a:gd name="connsiteY4" fmla="*/ 154137 h 312909"/>
                <a:gd name="connsiteX5" fmla="*/ 10430 w 301319"/>
                <a:gd name="connsiteY5" fmla="*/ 206288 h 312909"/>
                <a:gd name="connsiteX6" fmla="*/ 36506 w 301319"/>
                <a:gd name="connsiteY6" fmla="*/ 249168 h 312909"/>
                <a:gd name="connsiteX7" fmla="*/ 71853 w 301319"/>
                <a:gd name="connsiteY7" fmla="*/ 306535 h 312909"/>
                <a:gd name="connsiteX8" fmla="*/ 82284 w 301319"/>
                <a:gd name="connsiteY8" fmla="*/ 312909 h 312909"/>
                <a:gd name="connsiteX9" fmla="*/ 219036 w 301319"/>
                <a:gd name="connsiteY9" fmla="*/ 312909 h 312909"/>
                <a:gd name="connsiteX10" fmla="*/ 229467 w 301319"/>
                <a:gd name="connsiteY10" fmla="*/ 306535 h 312909"/>
                <a:gd name="connsiteX11" fmla="*/ 264814 w 301319"/>
                <a:gd name="connsiteY11" fmla="*/ 249168 h 312909"/>
                <a:gd name="connsiteX12" fmla="*/ 290890 w 301319"/>
                <a:gd name="connsiteY12" fmla="*/ 206288 h 312909"/>
                <a:gd name="connsiteX13" fmla="*/ 301320 w 301319"/>
                <a:gd name="connsiteY13" fmla="*/ 154137 h 312909"/>
                <a:gd name="connsiteX14" fmla="*/ 301320 w 301319"/>
                <a:gd name="connsiteY14" fmla="*/ 148922 h 312909"/>
                <a:gd name="connsiteX15" fmla="*/ 150660 w 301319"/>
                <a:gd name="connsiteY15" fmla="*/ 0 h 312909"/>
                <a:gd name="connsiteX16" fmla="*/ 266552 w 301319"/>
                <a:gd name="connsiteY16" fmla="*/ 153557 h 312909"/>
                <a:gd name="connsiteX17" fmla="*/ 258440 w 301319"/>
                <a:gd name="connsiteY17" fmla="*/ 194120 h 312909"/>
                <a:gd name="connsiteX18" fmla="*/ 238738 w 301319"/>
                <a:gd name="connsiteY18" fmla="*/ 225990 h 312909"/>
                <a:gd name="connsiteX19" fmla="*/ 205129 w 301319"/>
                <a:gd name="connsiteY19" fmla="*/ 278142 h 312909"/>
                <a:gd name="connsiteX20" fmla="*/ 150660 w 301319"/>
                <a:gd name="connsiteY20" fmla="*/ 278142 h 312909"/>
                <a:gd name="connsiteX21" fmla="*/ 96770 w 301319"/>
                <a:gd name="connsiteY21" fmla="*/ 278142 h 312909"/>
                <a:gd name="connsiteX22" fmla="*/ 63161 w 301319"/>
                <a:gd name="connsiteY22" fmla="*/ 225990 h 312909"/>
                <a:gd name="connsiteX23" fmla="*/ 43460 w 301319"/>
                <a:gd name="connsiteY23" fmla="*/ 194120 h 312909"/>
                <a:gd name="connsiteX24" fmla="*/ 35347 w 301319"/>
                <a:gd name="connsiteY24" fmla="*/ 153557 h 312909"/>
                <a:gd name="connsiteX25" fmla="*/ 35347 w 301319"/>
                <a:gd name="connsiteY25" fmla="*/ 148922 h 312909"/>
                <a:gd name="connsiteX26" fmla="*/ 151239 w 301319"/>
                <a:gd name="connsiteY26" fmla="*/ 34188 h 312909"/>
                <a:gd name="connsiteX27" fmla="*/ 151239 w 301319"/>
                <a:gd name="connsiteY27" fmla="*/ 34188 h 312909"/>
                <a:gd name="connsiteX28" fmla="*/ 151239 w 301319"/>
                <a:gd name="connsiteY28" fmla="*/ 34188 h 312909"/>
                <a:gd name="connsiteX29" fmla="*/ 151239 w 301319"/>
                <a:gd name="connsiteY29" fmla="*/ 34188 h 312909"/>
                <a:gd name="connsiteX30" fmla="*/ 151239 w 301319"/>
                <a:gd name="connsiteY30" fmla="*/ 34188 h 312909"/>
                <a:gd name="connsiteX31" fmla="*/ 151239 w 301319"/>
                <a:gd name="connsiteY31" fmla="*/ 34188 h 312909"/>
                <a:gd name="connsiteX32" fmla="*/ 151239 w 301319"/>
                <a:gd name="connsiteY32" fmla="*/ 34188 h 312909"/>
                <a:gd name="connsiteX33" fmla="*/ 267132 w 301319"/>
                <a:gd name="connsiteY33" fmla="*/ 148922 h 312909"/>
                <a:gd name="connsiteX34" fmla="*/ 267132 w 301319"/>
                <a:gd name="connsiteY34" fmla="*/ 153557 h 31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1319" h="312909">
                  <a:moveTo>
                    <a:pt x="150660" y="0"/>
                  </a:moveTo>
                  <a:cubicBezTo>
                    <a:pt x="150660" y="0"/>
                    <a:pt x="150660" y="0"/>
                    <a:pt x="150660" y="0"/>
                  </a:cubicBezTo>
                  <a:cubicBezTo>
                    <a:pt x="150660" y="0"/>
                    <a:pt x="150660" y="0"/>
                    <a:pt x="150660" y="0"/>
                  </a:cubicBezTo>
                  <a:cubicBezTo>
                    <a:pt x="68376" y="579"/>
                    <a:pt x="1738" y="66638"/>
                    <a:pt x="0" y="148922"/>
                  </a:cubicBezTo>
                  <a:lnTo>
                    <a:pt x="0" y="154137"/>
                  </a:lnTo>
                  <a:cubicBezTo>
                    <a:pt x="579" y="172100"/>
                    <a:pt x="4056" y="189484"/>
                    <a:pt x="10430" y="206288"/>
                  </a:cubicBezTo>
                  <a:cubicBezTo>
                    <a:pt x="16804" y="221934"/>
                    <a:pt x="25496" y="236420"/>
                    <a:pt x="36506" y="249168"/>
                  </a:cubicBezTo>
                  <a:cubicBezTo>
                    <a:pt x="50413" y="264234"/>
                    <a:pt x="65479" y="293787"/>
                    <a:pt x="71853" y="306535"/>
                  </a:cubicBezTo>
                  <a:cubicBezTo>
                    <a:pt x="73592" y="310591"/>
                    <a:pt x="77648" y="312909"/>
                    <a:pt x="82284" y="312909"/>
                  </a:cubicBezTo>
                  <a:lnTo>
                    <a:pt x="219036" y="312909"/>
                  </a:lnTo>
                  <a:cubicBezTo>
                    <a:pt x="223672" y="312909"/>
                    <a:pt x="227728" y="310591"/>
                    <a:pt x="229467" y="306535"/>
                  </a:cubicBezTo>
                  <a:cubicBezTo>
                    <a:pt x="235841" y="293787"/>
                    <a:pt x="250907" y="264234"/>
                    <a:pt x="264814" y="249168"/>
                  </a:cubicBezTo>
                  <a:cubicBezTo>
                    <a:pt x="275824" y="236420"/>
                    <a:pt x="285095" y="221934"/>
                    <a:pt x="290890" y="206288"/>
                  </a:cubicBezTo>
                  <a:cubicBezTo>
                    <a:pt x="297264" y="189484"/>
                    <a:pt x="300741" y="172100"/>
                    <a:pt x="301320" y="154137"/>
                  </a:cubicBezTo>
                  <a:lnTo>
                    <a:pt x="301320" y="148922"/>
                  </a:lnTo>
                  <a:cubicBezTo>
                    <a:pt x="299582" y="66638"/>
                    <a:pt x="232944" y="579"/>
                    <a:pt x="150660" y="0"/>
                  </a:cubicBezTo>
                  <a:close/>
                  <a:moveTo>
                    <a:pt x="266552" y="153557"/>
                  </a:moveTo>
                  <a:cubicBezTo>
                    <a:pt x="265973" y="167464"/>
                    <a:pt x="263076" y="181371"/>
                    <a:pt x="258440" y="194120"/>
                  </a:cubicBezTo>
                  <a:cubicBezTo>
                    <a:pt x="253804" y="205709"/>
                    <a:pt x="247430" y="216719"/>
                    <a:pt x="238738" y="225990"/>
                  </a:cubicBezTo>
                  <a:cubicBezTo>
                    <a:pt x="225411" y="242215"/>
                    <a:pt x="213821" y="259599"/>
                    <a:pt x="205129" y="278142"/>
                  </a:cubicBezTo>
                  <a:lnTo>
                    <a:pt x="150660" y="278142"/>
                  </a:lnTo>
                  <a:lnTo>
                    <a:pt x="96770" y="278142"/>
                  </a:lnTo>
                  <a:cubicBezTo>
                    <a:pt x="87499" y="259599"/>
                    <a:pt x="75909" y="242215"/>
                    <a:pt x="63161" y="225990"/>
                  </a:cubicBezTo>
                  <a:cubicBezTo>
                    <a:pt x="55049" y="216719"/>
                    <a:pt x="48095" y="205709"/>
                    <a:pt x="43460" y="194120"/>
                  </a:cubicBezTo>
                  <a:cubicBezTo>
                    <a:pt x="38244" y="181371"/>
                    <a:pt x="35927" y="167464"/>
                    <a:pt x="35347" y="153557"/>
                  </a:cubicBezTo>
                  <a:lnTo>
                    <a:pt x="35347" y="148922"/>
                  </a:lnTo>
                  <a:cubicBezTo>
                    <a:pt x="36506" y="85760"/>
                    <a:pt x="88078" y="34768"/>
                    <a:pt x="151239" y="34188"/>
                  </a:cubicBezTo>
                  <a:lnTo>
                    <a:pt x="151239" y="34188"/>
                  </a:lnTo>
                  <a:lnTo>
                    <a:pt x="151239" y="34188"/>
                  </a:lnTo>
                  <a:cubicBezTo>
                    <a:pt x="151239" y="34188"/>
                    <a:pt x="151239" y="34188"/>
                    <a:pt x="151239" y="34188"/>
                  </a:cubicBezTo>
                  <a:cubicBezTo>
                    <a:pt x="151239" y="34188"/>
                    <a:pt x="151239" y="34188"/>
                    <a:pt x="151239" y="34188"/>
                  </a:cubicBezTo>
                  <a:lnTo>
                    <a:pt x="151239" y="34188"/>
                  </a:lnTo>
                  <a:lnTo>
                    <a:pt x="151239" y="34188"/>
                  </a:lnTo>
                  <a:cubicBezTo>
                    <a:pt x="214401" y="34768"/>
                    <a:pt x="265973" y="85181"/>
                    <a:pt x="267132" y="148922"/>
                  </a:cubicBezTo>
                  <a:lnTo>
                    <a:pt x="267132" y="15355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</p:grpSp>
      <p:sp>
        <p:nvSpPr>
          <p:cNvPr id="16" name="Marcador de Posição do Número do Diapositivo 3">
            <a:extLst>
              <a:ext uri="{FF2B5EF4-FFF2-40B4-BE49-F238E27FC236}">
                <a16:creationId xmlns:a16="http://schemas.microsoft.com/office/drawing/2014/main" id="{4B905590-4E81-0D8D-D418-57B8885D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010" y="6356350"/>
            <a:ext cx="75278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0EA55EE-CD82-43AD-A53D-DAC37F36D297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E5CDEF0-F9E1-350B-3E5D-11D6BF1DA3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4993" y="1589358"/>
            <a:ext cx="8252798" cy="466016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F4AAFFB-235C-0EF4-B616-FCE5B20B14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609440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449749" y="250744"/>
            <a:ext cx="10481565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1674589" y="335759"/>
            <a:ext cx="9801131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MARINE &amp; SAFETY CENTER (PEMBA)</a:t>
            </a:r>
            <a:endParaRPr lang="en-US" alt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CA64D41-CA70-8A4B-AC82-43252F8E0598}"/>
              </a:ext>
            </a:extLst>
          </p:cNvPr>
          <p:cNvGrpSpPr/>
          <p:nvPr/>
        </p:nvGrpSpPr>
        <p:grpSpPr>
          <a:xfrm>
            <a:off x="3633708" y="1585404"/>
            <a:ext cx="8294079" cy="4665421"/>
            <a:chOff x="20" y="10"/>
            <a:chExt cx="12191980" cy="68579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60FE90F-E662-E618-0274-080114D93C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"/>
            <a:stretch/>
          </p:blipFill>
          <p:spPr>
            <a:xfrm>
              <a:off x="4493436" y="243"/>
              <a:ext cx="7698564" cy="3346705"/>
            </a:xfrm>
            <a:custGeom>
              <a:avLst/>
              <a:gdLst/>
              <a:ahLst/>
              <a:cxnLst/>
              <a:rect l="l" t="t" r="r" b="b"/>
              <a:pathLst>
                <a:path w="7698564" h="3346705">
                  <a:moveTo>
                    <a:pt x="1549963" y="0"/>
                  </a:moveTo>
                  <a:lnTo>
                    <a:pt x="1555540" y="0"/>
                  </a:lnTo>
                  <a:lnTo>
                    <a:pt x="2621768" y="0"/>
                  </a:lnTo>
                  <a:lnTo>
                    <a:pt x="6451640" y="0"/>
                  </a:lnTo>
                  <a:lnTo>
                    <a:pt x="6451640" y="479"/>
                  </a:lnTo>
                  <a:lnTo>
                    <a:pt x="7698564" y="479"/>
                  </a:lnTo>
                  <a:lnTo>
                    <a:pt x="7698564" y="3346705"/>
                  </a:lnTo>
                  <a:lnTo>
                    <a:pt x="0" y="3346705"/>
                  </a:lnTo>
                  <a:close/>
                </a:path>
              </a:pathLst>
            </a:custGeom>
            <a:ln w="19050">
              <a:solidFill>
                <a:srgbClr val="1B435F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0087C04-620D-2885-29A5-F58FC1DF8C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 b="-4"/>
            <a:stretch/>
          </p:blipFill>
          <p:spPr>
            <a:xfrm>
              <a:off x="20" y="10"/>
              <a:ext cx="5859777" cy="3346696"/>
            </a:xfrm>
            <a:custGeom>
              <a:avLst/>
              <a:gdLst/>
              <a:ahLst/>
              <a:cxnLst/>
              <a:rect l="l" t="t" r="r" b="b"/>
              <a:pathLst>
                <a:path w="5859797" h="3346705">
                  <a:moveTo>
                    <a:pt x="0" y="0"/>
                  </a:moveTo>
                  <a:lnTo>
                    <a:pt x="5859797" y="0"/>
                  </a:lnTo>
                  <a:lnTo>
                    <a:pt x="4309834" y="3346705"/>
                  </a:lnTo>
                  <a:lnTo>
                    <a:pt x="4304257" y="3346705"/>
                  </a:lnTo>
                  <a:lnTo>
                    <a:pt x="3238029" y="3346705"/>
                  </a:lnTo>
                  <a:lnTo>
                    <a:pt x="0" y="3346705"/>
                  </a:lnTo>
                  <a:close/>
                </a:path>
              </a:pathLst>
            </a:custGeom>
            <a:ln w="19050">
              <a:solidFill>
                <a:srgbClr val="1B435F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FB8B1E5-91CE-2E40-77F4-B879D3C9E4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50089" y="3511295"/>
              <a:ext cx="5841911" cy="3346705"/>
            </a:xfrm>
            <a:custGeom>
              <a:avLst/>
              <a:gdLst/>
              <a:ahLst/>
              <a:cxnLst/>
              <a:rect l="l" t="t" r="r" b="b"/>
              <a:pathLst>
                <a:path w="5841911" h="3346705">
                  <a:moveTo>
                    <a:pt x="1549963" y="0"/>
                  </a:moveTo>
                  <a:lnTo>
                    <a:pt x="1555540" y="0"/>
                  </a:lnTo>
                  <a:lnTo>
                    <a:pt x="2621768" y="0"/>
                  </a:lnTo>
                  <a:lnTo>
                    <a:pt x="5841911" y="0"/>
                  </a:lnTo>
                  <a:lnTo>
                    <a:pt x="5841911" y="3346705"/>
                  </a:lnTo>
                  <a:lnTo>
                    <a:pt x="0" y="3346705"/>
                  </a:lnTo>
                  <a:close/>
                </a:path>
              </a:pathLst>
            </a:custGeom>
            <a:ln w="19050">
              <a:solidFill>
                <a:srgbClr val="1B435F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58EF807-43C2-9C5E-C4E9-C622517BD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"/>
            <a:stretch/>
          </p:blipFill>
          <p:spPr>
            <a:xfrm>
              <a:off x="20" y="3511295"/>
              <a:ext cx="7698544" cy="3346705"/>
            </a:xfrm>
            <a:custGeom>
              <a:avLst/>
              <a:gdLst/>
              <a:ahLst/>
              <a:cxnLst/>
              <a:rect l="l" t="t" r="r" b="b"/>
              <a:pathLst>
                <a:path w="7698564" h="3346705">
                  <a:moveTo>
                    <a:pt x="0" y="0"/>
                  </a:moveTo>
                  <a:lnTo>
                    <a:pt x="7698564" y="0"/>
                  </a:lnTo>
                  <a:lnTo>
                    <a:pt x="6148601" y="3346705"/>
                  </a:lnTo>
                  <a:lnTo>
                    <a:pt x="6143024" y="3346705"/>
                  </a:lnTo>
                  <a:lnTo>
                    <a:pt x="5076796" y="3346705"/>
                  </a:lnTo>
                  <a:lnTo>
                    <a:pt x="1246924" y="3346705"/>
                  </a:lnTo>
                  <a:lnTo>
                    <a:pt x="1246924" y="3346226"/>
                  </a:lnTo>
                  <a:lnTo>
                    <a:pt x="0" y="3346226"/>
                  </a:lnTo>
                  <a:close/>
                </a:path>
              </a:pathLst>
            </a:custGeom>
            <a:ln w="19050">
              <a:solidFill>
                <a:srgbClr val="1B435F"/>
              </a:solidFill>
            </a:ln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32A46EB3-EA2F-04E2-31EB-EF0E9BA8CFFF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68CEF36-9E27-835F-D819-A6271BE17CDD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24BD06-84FC-5134-33C8-D9C52FDE3A4B}"/>
              </a:ext>
            </a:extLst>
          </p:cNvPr>
          <p:cNvSpPr txBox="1"/>
          <p:nvPr/>
        </p:nvSpPr>
        <p:spPr>
          <a:xfrm>
            <a:off x="715113" y="1585404"/>
            <a:ext cx="23915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 Black" panose="020B0A04020102020204" pitchFamily="34" charset="0"/>
              </a:rPr>
              <a:t>MARINE &amp; SAFETY CENTER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Arial Black" panose="020B0A04020102020204" pitchFamily="34" charset="0"/>
              </a:rPr>
              <a:t>(PEMBA)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1BE7C7A-7FD5-8922-437E-D4087228E682}"/>
              </a:ext>
            </a:extLst>
          </p:cNvPr>
          <p:cNvSpPr/>
          <p:nvPr/>
        </p:nvSpPr>
        <p:spPr>
          <a:xfrm>
            <a:off x="519026" y="4855786"/>
            <a:ext cx="2839617" cy="1395039"/>
          </a:xfrm>
          <a:prstGeom prst="rect">
            <a:avLst/>
          </a:prstGeom>
          <a:solidFill>
            <a:schemeClr val="bg1"/>
          </a:solidFill>
          <a:ln w="19050">
            <a:solidFill>
              <a:srgbClr val="BC8F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735626540">
                  <a:custGeom>
                    <a:avLst/>
                    <a:gdLst>
                      <a:gd name="connsiteX0" fmla="*/ 0 w 2839617"/>
                      <a:gd name="connsiteY0" fmla="*/ 0 h 1365533"/>
                      <a:gd name="connsiteX1" fmla="*/ 2839617 w 2839617"/>
                      <a:gd name="connsiteY1" fmla="*/ 0 h 1365533"/>
                      <a:gd name="connsiteX2" fmla="*/ 2839617 w 2839617"/>
                      <a:gd name="connsiteY2" fmla="*/ 1365533 h 1365533"/>
                      <a:gd name="connsiteX3" fmla="*/ 0 w 2839617"/>
                      <a:gd name="connsiteY3" fmla="*/ 1365533 h 1365533"/>
                      <a:gd name="connsiteX4" fmla="*/ 0 w 2839617"/>
                      <a:gd name="connsiteY4" fmla="*/ 0 h 1365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9617" h="1365533" fill="none" extrusionOk="0">
                        <a:moveTo>
                          <a:pt x="0" y="0"/>
                        </a:moveTo>
                        <a:cubicBezTo>
                          <a:pt x="301229" y="124317"/>
                          <a:pt x="1724288" y="30960"/>
                          <a:pt x="2839617" y="0"/>
                        </a:cubicBezTo>
                        <a:cubicBezTo>
                          <a:pt x="2855838" y="454855"/>
                          <a:pt x="2809574" y="972528"/>
                          <a:pt x="2839617" y="1365533"/>
                        </a:cubicBezTo>
                        <a:cubicBezTo>
                          <a:pt x="1438867" y="1212287"/>
                          <a:pt x="668474" y="1248948"/>
                          <a:pt x="0" y="1365533"/>
                        </a:cubicBezTo>
                        <a:cubicBezTo>
                          <a:pt x="49380" y="856539"/>
                          <a:pt x="-48429" y="630304"/>
                          <a:pt x="0" y="0"/>
                        </a:cubicBezTo>
                        <a:close/>
                      </a:path>
                      <a:path w="2839617" h="1365533" stroke="0" extrusionOk="0">
                        <a:moveTo>
                          <a:pt x="0" y="0"/>
                        </a:moveTo>
                        <a:cubicBezTo>
                          <a:pt x="842485" y="110857"/>
                          <a:pt x="2516132" y="-103132"/>
                          <a:pt x="2839617" y="0"/>
                        </a:cubicBezTo>
                        <a:cubicBezTo>
                          <a:pt x="2948028" y="140589"/>
                          <a:pt x="2732627" y="780215"/>
                          <a:pt x="2839617" y="1365533"/>
                        </a:cubicBezTo>
                        <a:cubicBezTo>
                          <a:pt x="1634185" y="1482961"/>
                          <a:pt x="966921" y="1407503"/>
                          <a:pt x="0" y="1365533"/>
                        </a:cubicBezTo>
                        <a:cubicBezTo>
                          <a:pt x="-69049" y="810259"/>
                          <a:pt x="20899" y="20840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i="1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Offshore </a:t>
            </a:r>
            <a:r>
              <a:rPr lang="pt-PT" sz="1200" i="1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Survival</a:t>
            </a:r>
            <a:r>
              <a:rPr lang="pt-PT" sz="1200" i="1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</a:t>
            </a: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(Certificação OPITO);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i="1" dirty="0" err="1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Firefighting</a:t>
            </a: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Espaços Confinados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2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E Outros Cursos de QHSE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A17F3D1-9C57-5F6B-F7AE-D2E22F04F767}"/>
              </a:ext>
            </a:extLst>
          </p:cNvPr>
          <p:cNvGrpSpPr/>
          <p:nvPr/>
        </p:nvGrpSpPr>
        <p:grpSpPr>
          <a:xfrm>
            <a:off x="479457" y="1589359"/>
            <a:ext cx="2830651" cy="828653"/>
            <a:chOff x="1013011" y="2600347"/>
            <a:chExt cx="2830651" cy="828653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038C5A7-DB15-98D4-1384-101C3AB546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3011" y="2600347"/>
              <a:ext cx="0" cy="828653"/>
            </a:xfrm>
            <a:prstGeom prst="line">
              <a:avLst/>
            </a:prstGeom>
            <a:ln w="28575">
              <a:solidFill>
                <a:srgbClr val="BC8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EFABF78-EF9A-7531-192B-2F35F1E0D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3662" y="2600347"/>
              <a:ext cx="0" cy="828653"/>
            </a:xfrm>
            <a:prstGeom prst="line">
              <a:avLst/>
            </a:prstGeom>
            <a:ln w="28575">
              <a:solidFill>
                <a:srgbClr val="BC8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06C7D18-823E-8098-9D66-5DF969D582EA}"/>
              </a:ext>
            </a:extLst>
          </p:cNvPr>
          <p:cNvGrpSpPr/>
          <p:nvPr/>
        </p:nvGrpSpPr>
        <p:grpSpPr>
          <a:xfrm>
            <a:off x="1099874" y="2537301"/>
            <a:ext cx="1607205" cy="2159468"/>
            <a:chOff x="5292398" y="2476391"/>
            <a:chExt cx="1607205" cy="2159468"/>
          </a:xfrm>
        </p:grpSpPr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D70E68B8-6935-E4E8-2720-9926EFC8ECC8}"/>
                </a:ext>
              </a:extLst>
            </p:cNvPr>
            <p:cNvSpPr/>
            <p:nvPr/>
          </p:nvSpPr>
          <p:spPr>
            <a:xfrm>
              <a:off x="5292398" y="2718892"/>
              <a:ext cx="1607205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solidFill>
                  <a:srgbClr val="FFC000"/>
                </a:solidFill>
                <a:latin typeface="Avenir" panose="020B0503020203020204" pitchFamily="34" charset="0"/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00279A0A-80D3-DB0F-88B3-5F2DD2F2DD6F}"/>
                </a:ext>
              </a:extLst>
            </p:cNvPr>
            <p:cNvSpPr/>
            <p:nvPr/>
          </p:nvSpPr>
          <p:spPr>
            <a:xfrm>
              <a:off x="5638746" y="2476391"/>
              <a:ext cx="954155" cy="810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rgbClr val="BC8F00"/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100" b="1" dirty="0">
                  <a:solidFill>
                    <a:srgbClr val="FFFFFF"/>
                  </a:solidFill>
                  <a:latin typeface="Avenir" panose="020B0503020203020204" pitchFamily="34" charset="0"/>
                </a:rPr>
                <a:t>1◦ SEMESTRE 2025</a:t>
              </a: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70690E53-E7D8-E80E-4B85-3CE8971E8EE3}"/>
                </a:ext>
              </a:extLst>
            </p:cNvPr>
            <p:cNvSpPr/>
            <p:nvPr/>
          </p:nvSpPr>
          <p:spPr>
            <a:xfrm>
              <a:off x="5732485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solidFill>
                  <a:srgbClr val="FFC000"/>
                </a:solidFill>
                <a:latin typeface="Avenir" panose="020B0503020203020204" pitchFamily="34" charset="0"/>
              </a:endParaRPr>
            </a:p>
          </p:txBody>
        </p:sp>
      </p:grpSp>
      <p:grpSp>
        <p:nvGrpSpPr>
          <p:cNvPr id="55" name="Graphic 34" descr="Bullseye">
            <a:extLst>
              <a:ext uri="{FF2B5EF4-FFF2-40B4-BE49-F238E27FC236}">
                <a16:creationId xmlns:a16="http://schemas.microsoft.com/office/drawing/2014/main" id="{73F392C9-D362-8F2F-852D-1938F1D231C4}"/>
              </a:ext>
            </a:extLst>
          </p:cNvPr>
          <p:cNvGrpSpPr/>
          <p:nvPr/>
        </p:nvGrpSpPr>
        <p:grpSpPr>
          <a:xfrm>
            <a:off x="1625335" y="3468590"/>
            <a:ext cx="556283" cy="556283"/>
            <a:chOff x="5817859" y="3407680"/>
            <a:chExt cx="556283" cy="55628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D39B3C5-662D-FD5E-5B86-1FE4104267F8}"/>
                </a:ext>
              </a:extLst>
            </p:cNvPr>
            <p:cNvSpPr/>
            <p:nvPr/>
          </p:nvSpPr>
          <p:spPr>
            <a:xfrm>
              <a:off x="6028782" y="3456934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BFD965E-2B0D-F7AF-EB21-DCDC5D67759F}"/>
                </a:ext>
              </a:extLst>
            </p:cNvPr>
            <p:cNvSpPr/>
            <p:nvPr/>
          </p:nvSpPr>
          <p:spPr>
            <a:xfrm>
              <a:off x="5867113" y="3474318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33103F6-0414-13D4-9F84-9421F003C876}"/>
                </a:ext>
              </a:extLst>
            </p:cNvPr>
            <p:cNvSpPr/>
            <p:nvPr/>
          </p:nvSpPr>
          <p:spPr>
            <a:xfrm>
              <a:off x="5948237" y="3555442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996B2336-E2F5-3054-87F1-E1C3F4C72C8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89964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407453" y="249758"/>
            <a:ext cx="10520334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1596325" y="335759"/>
            <a:ext cx="9879395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CENTRO TECNOLÓGICO (TBA)</a:t>
            </a:r>
            <a:endParaRPr lang="en-US" alt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CA64D41-CA70-8A4B-AC82-43252F8E0598}"/>
              </a:ext>
            </a:extLst>
          </p:cNvPr>
          <p:cNvGrpSpPr/>
          <p:nvPr/>
        </p:nvGrpSpPr>
        <p:grpSpPr>
          <a:xfrm>
            <a:off x="3633708" y="1585404"/>
            <a:ext cx="8294079" cy="4665421"/>
            <a:chOff x="20" y="10"/>
            <a:chExt cx="12191980" cy="68579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60FE90F-E662-E618-0274-080114D93C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93436" y="244"/>
              <a:ext cx="7698564" cy="3346704"/>
            </a:xfrm>
            <a:custGeom>
              <a:avLst/>
              <a:gdLst/>
              <a:ahLst/>
              <a:cxnLst/>
              <a:rect l="l" t="t" r="r" b="b"/>
              <a:pathLst>
                <a:path w="7698564" h="3346705">
                  <a:moveTo>
                    <a:pt x="1549963" y="0"/>
                  </a:moveTo>
                  <a:lnTo>
                    <a:pt x="1555540" y="0"/>
                  </a:lnTo>
                  <a:lnTo>
                    <a:pt x="2621768" y="0"/>
                  </a:lnTo>
                  <a:lnTo>
                    <a:pt x="6451640" y="0"/>
                  </a:lnTo>
                  <a:lnTo>
                    <a:pt x="6451640" y="479"/>
                  </a:lnTo>
                  <a:lnTo>
                    <a:pt x="7698564" y="479"/>
                  </a:lnTo>
                  <a:lnTo>
                    <a:pt x="7698564" y="3346705"/>
                  </a:lnTo>
                  <a:lnTo>
                    <a:pt x="0" y="3346705"/>
                  </a:lnTo>
                  <a:close/>
                </a:path>
              </a:pathLst>
            </a:custGeom>
            <a:ln w="19050">
              <a:solidFill>
                <a:srgbClr val="1B435F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0087C04-620D-2885-29A5-F58FC1DF8C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" y="10"/>
              <a:ext cx="5859777" cy="3346696"/>
            </a:xfrm>
            <a:custGeom>
              <a:avLst/>
              <a:gdLst/>
              <a:ahLst/>
              <a:cxnLst/>
              <a:rect l="l" t="t" r="r" b="b"/>
              <a:pathLst>
                <a:path w="5859797" h="3346705">
                  <a:moveTo>
                    <a:pt x="0" y="0"/>
                  </a:moveTo>
                  <a:lnTo>
                    <a:pt x="5859797" y="0"/>
                  </a:lnTo>
                  <a:lnTo>
                    <a:pt x="4309834" y="3346705"/>
                  </a:lnTo>
                  <a:lnTo>
                    <a:pt x="4304257" y="3346705"/>
                  </a:lnTo>
                  <a:lnTo>
                    <a:pt x="3238029" y="3346705"/>
                  </a:lnTo>
                  <a:lnTo>
                    <a:pt x="0" y="3346705"/>
                  </a:lnTo>
                  <a:close/>
                </a:path>
              </a:pathLst>
            </a:custGeom>
            <a:ln w="19050">
              <a:solidFill>
                <a:srgbClr val="1B435F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FB8B1E5-91CE-2E40-77F4-B879D3C9E4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76322" y="3511296"/>
              <a:ext cx="5789443" cy="3346704"/>
            </a:xfrm>
            <a:custGeom>
              <a:avLst/>
              <a:gdLst/>
              <a:ahLst/>
              <a:cxnLst/>
              <a:rect l="l" t="t" r="r" b="b"/>
              <a:pathLst>
                <a:path w="5841911" h="3346705">
                  <a:moveTo>
                    <a:pt x="1549963" y="0"/>
                  </a:moveTo>
                  <a:lnTo>
                    <a:pt x="1555540" y="0"/>
                  </a:lnTo>
                  <a:lnTo>
                    <a:pt x="2621768" y="0"/>
                  </a:lnTo>
                  <a:lnTo>
                    <a:pt x="5841911" y="0"/>
                  </a:lnTo>
                  <a:lnTo>
                    <a:pt x="5841911" y="3346705"/>
                  </a:lnTo>
                  <a:lnTo>
                    <a:pt x="0" y="3346705"/>
                  </a:lnTo>
                  <a:close/>
                </a:path>
              </a:pathLst>
            </a:custGeom>
            <a:ln w="19050">
              <a:solidFill>
                <a:srgbClr val="1B435F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58EF807-43C2-9C5E-C4E9-C622517BD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" y="3511296"/>
              <a:ext cx="7698545" cy="3346704"/>
            </a:xfrm>
            <a:custGeom>
              <a:avLst/>
              <a:gdLst/>
              <a:ahLst/>
              <a:cxnLst/>
              <a:rect l="l" t="t" r="r" b="b"/>
              <a:pathLst>
                <a:path w="7698564" h="3346705">
                  <a:moveTo>
                    <a:pt x="0" y="0"/>
                  </a:moveTo>
                  <a:lnTo>
                    <a:pt x="7698564" y="0"/>
                  </a:lnTo>
                  <a:lnTo>
                    <a:pt x="6148601" y="3346705"/>
                  </a:lnTo>
                  <a:lnTo>
                    <a:pt x="6143024" y="3346705"/>
                  </a:lnTo>
                  <a:lnTo>
                    <a:pt x="5076796" y="3346705"/>
                  </a:lnTo>
                  <a:lnTo>
                    <a:pt x="1246924" y="3346705"/>
                  </a:lnTo>
                  <a:lnTo>
                    <a:pt x="1246924" y="3346226"/>
                  </a:lnTo>
                  <a:lnTo>
                    <a:pt x="0" y="3346226"/>
                  </a:lnTo>
                  <a:close/>
                </a:path>
              </a:pathLst>
            </a:custGeom>
            <a:ln w="19050">
              <a:solidFill>
                <a:srgbClr val="1B435F"/>
              </a:solidFill>
            </a:ln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32A46EB3-EA2F-04E2-31EB-EF0E9BA8CFFF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68CEF36-9E27-835F-D819-A6271BE17CDD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24BD06-84FC-5134-33C8-D9C52FDE3A4B}"/>
              </a:ext>
            </a:extLst>
          </p:cNvPr>
          <p:cNvSpPr txBox="1"/>
          <p:nvPr/>
        </p:nvSpPr>
        <p:spPr>
          <a:xfrm>
            <a:off x="856688" y="1542674"/>
            <a:ext cx="20935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Arial Black" panose="020B0A04020102020204" pitchFamily="34" charset="0"/>
              </a:rPr>
              <a:t>CENTRO</a:t>
            </a:r>
          </a:p>
          <a:p>
            <a:pPr algn="ctr"/>
            <a:r>
              <a:rPr lang="en-US" sz="1600" b="1" dirty="0">
                <a:latin typeface="Arial Black" panose="020B0A04020102020204" pitchFamily="34" charset="0"/>
              </a:rPr>
              <a:t> TECNOLÓGICO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Arial Black" panose="020B0A04020102020204" pitchFamily="34" charset="0"/>
              </a:rPr>
              <a:t>(TBA)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1BE7C7A-7FD5-8922-437E-D4087228E682}"/>
              </a:ext>
            </a:extLst>
          </p:cNvPr>
          <p:cNvSpPr/>
          <p:nvPr/>
        </p:nvSpPr>
        <p:spPr>
          <a:xfrm>
            <a:off x="519026" y="4850135"/>
            <a:ext cx="2839617" cy="1400689"/>
          </a:xfrm>
          <a:prstGeom prst="rect">
            <a:avLst/>
          </a:prstGeom>
          <a:solidFill>
            <a:schemeClr val="bg1"/>
          </a:solidFill>
          <a:ln w="19050">
            <a:solidFill>
              <a:srgbClr val="5C90DA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735626540">
                  <a:custGeom>
                    <a:avLst/>
                    <a:gdLst>
                      <a:gd name="connsiteX0" fmla="*/ 0 w 2839617"/>
                      <a:gd name="connsiteY0" fmla="*/ 0 h 1365533"/>
                      <a:gd name="connsiteX1" fmla="*/ 2839617 w 2839617"/>
                      <a:gd name="connsiteY1" fmla="*/ 0 h 1365533"/>
                      <a:gd name="connsiteX2" fmla="*/ 2839617 w 2839617"/>
                      <a:gd name="connsiteY2" fmla="*/ 1365533 h 1365533"/>
                      <a:gd name="connsiteX3" fmla="*/ 0 w 2839617"/>
                      <a:gd name="connsiteY3" fmla="*/ 1365533 h 1365533"/>
                      <a:gd name="connsiteX4" fmla="*/ 0 w 2839617"/>
                      <a:gd name="connsiteY4" fmla="*/ 0 h 1365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39617" h="1365533" fill="none" extrusionOk="0">
                        <a:moveTo>
                          <a:pt x="0" y="0"/>
                        </a:moveTo>
                        <a:cubicBezTo>
                          <a:pt x="301229" y="124317"/>
                          <a:pt x="1724288" y="30960"/>
                          <a:pt x="2839617" y="0"/>
                        </a:cubicBezTo>
                        <a:cubicBezTo>
                          <a:pt x="2855838" y="454855"/>
                          <a:pt x="2809574" y="972528"/>
                          <a:pt x="2839617" y="1365533"/>
                        </a:cubicBezTo>
                        <a:cubicBezTo>
                          <a:pt x="1438867" y="1212287"/>
                          <a:pt x="668474" y="1248948"/>
                          <a:pt x="0" y="1365533"/>
                        </a:cubicBezTo>
                        <a:cubicBezTo>
                          <a:pt x="49380" y="856539"/>
                          <a:pt x="-48429" y="630304"/>
                          <a:pt x="0" y="0"/>
                        </a:cubicBezTo>
                        <a:close/>
                      </a:path>
                      <a:path w="2839617" h="1365533" stroke="0" extrusionOk="0">
                        <a:moveTo>
                          <a:pt x="0" y="0"/>
                        </a:moveTo>
                        <a:cubicBezTo>
                          <a:pt x="842485" y="110857"/>
                          <a:pt x="2516132" y="-103132"/>
                          <a:pt x="2839617" y="0"/>
                        </a:cubicBezTo>
                        <a:cubicBezTo>
                          <a:pt x="2948028" y="140589"/>
                          <a:pt x="2732627" y="780215"/>
                          <a:pt x="2839617" y="1365533"/>
                        </a:cubicBezTo>
                        <a:cubicBezTo>
                          <a:pt x="1634185" y="1482961"/>
                          <a:pt x="966921" y="1407503"/>
                          <a:pt x="0" y="1365533"/>
                        </a:cubicBezTo>
                        <a:cubicBezTo>
                          <a:pt x="-69049" y="810259"/>
                          <a:pt x="20899" y="20840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sz="1100" dirty="0">
                <a:solidFill>
                  <a:schemeClr val="tx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Dotado de Simuladores que reproduzem as Operações de Produção, Processamento e Manutenção de Plataformas de Petróleo e Gás</a:t>
            </a:r>
            <a:endParaRPr lang="pt-P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A17F3D1-9C57-5F6B-F7AE-D2E22F04F767}"/>
              </a:ext>
            </a:extLst>
          </p:cNvPr>
          <p:cNvGrpSpPr/>
          <p:nvPr/>
        </p:nvGrpSpPr>
        <p:grpSpPr>
          <a:xfrm>
            <a:off x="479457" y="1589359"/>
            <a:ext cx="2830651" cy="828653"/>
            <a:chOff x="1013011" y="2600347"/>
            <a:chExt cx="2830651" cy="828653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038C5A7-DB15-98D4-1384-101C3AB546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3011" y="2600347"/>
              <a:ext cx="0" cy="828653"/>
            </a:xfrm>
            <a:prstGeom prst="line">
              <a:avLst/>
            </a:prstGeom>
            <a:ln w="28575">
              <a:solidFill>
                <a:srgbClr val="5C90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EFABF78-EF9A-7531-192B-2F35F1E0D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43662" y="2600347"/>
              <a:ext cx="0" cy="828653"/>
            </a:xfrm>
            <a:prstGeom prst="line">
              <a:avLst/>
            </a:prstGeom>
            <a:ln w="28575">
              <a:solidFill>
                <a:srgbClr val="5C90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2A769F9-70DD-340B-2786-0D325F294D55}"/>
              </a:ext>
            </a:extLst>
          </p:cNvPr>
          <p:cNvGrpSpPr/>
          <p:nvPr/>
        </p:nvGrpSpPr>
        <p:grpSpPr>
          <a:xfrm>
            <a:off x="1061103" y="2470900"/>
            <a:ext cx="1607204" cy="2159468"/>
            <a:chOff x="9392860" y="2476391"/>
            <a:chExt cx="1607204" cy="2159468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78A92A1-CDF8-D9AD-A891-BFBC4A95DEC6}"/>
                </a:ext>
              </a:extLst>
            </p:cNvPr>
            <p:cNvSpPr/>
            <p:nvPr/>
          </p:nvSpPr>
          <p:spPr>
            <a:xfrm>
              <a:off x="9392860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latin typeface="Avenir" panose="020B0503020203020204" pitchFamily="34" charset="0"/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C835CD58-F148-ABFB-6B78-FECFD1F30EB9}"/>
                </a:ext>
              </a:extLst>
            </p:cNvPr>
            <p:cNvSpPr/>
            <p:nvPr/>
          </p:nvSpPr>
          <p:spPr>
            <a:xfrm>
              <a:off x="9739210" y="2476391"/>
              <a:ext cx="954152" cy="810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rgbClr val="4695E4"/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100" b="1" dirty="0">
                  <a:solidFill>
                    <a:schemeClr val="bg1">
                      <a:lumMod val="95000"/>
                    </a:schemeClr>
                  </a:solidFill>
                  <a:latin typeface="Avenir" panose="020B0503020203020204" pitchFamily="34" charset="0"/>
                </a:rPr>
                <a:t>2026</a:t>
              </a:r>
              <a:endParaRPr sz="1300" b="1" dirty="0">
                <a:solidFill>
                  <a:schemeClr val="bg1">
                    <a:lumMod val="95000"/>
                  </a:schemeClr>
                </a:solidFill>
                <a:latin typeface="Avenir" panose="020B0503020203020204" pitchFamily="34" charset="0"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5C74DA3-D491-E0D9-AFA3-E07003F11D8F}"/>
                </a:ext>
              </a:extLst>
            </p:cNvPr>
            <p:cNvSpPr/>
            <p:nvPr/>
          </p:nvSpPr>
          <p:spPr>
            <a:xfrm>
              <a:off x="9832947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19978" y="2557"/>
                    <a:pt x="19414" y="3527"/>
                  </a:cubicBezTo>
                  <a:close/>
                </a:path>
              </a:pathLst>
            </a:custGeom>
            <a:solidFill>
              <a:srgbClr val="4695E4"/>
            </a:solidFill>
            <a:ln w="19050">
              <a:solidFill>
                <a:srgbClr val="1B435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1300">
                <a:latin typeface="Avenir" panose="020B0503020203020204" pitchFamily="34" charset="0"/>
              </a:endParaRPr>
            </a:p>
          </p:txBody>
        </p:sp>
      </p:grpSp>
      <p:grpSp>
        <p:nvGrpSpPr>
          <p:cNvPr id="20" name="Graphic 36" descr="Gears">
            <a:extLst>
              <a:ext uri="{FF2B5EF4-FFF2-40B4-BE49-F238E27FC236}">
                <a16:creationId xmlns:a16="http://schemas.microsoft.com/office/drawing/2014/main" id="{D6EF35B7-3CEB-9FEB-83D8-0492BD282EAB}"/>
              </a:ext>
            </a:extLst>
          </p:cNvPr>
          <p:cNvGrpSpPr/>
          <p:nvPr/>
        </p:nvGrpSpPr>
        <p:grpSpPr>
          <a:xfrm>
            <a:off x="1675801" y="3462988"/>
            <a:ext cx="377808" cy="457195"/>
            <a:chOff x="10007558" y="3468479"/>
            <a:chExt cx="377808" cy="457195"/>
          </a:xfrm>
          <a:solidFill>
            <a:srgbClr val="353535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881ECFC-D4B5-1079-539B-0DB17D1033B1}"/>
                </a:ext>
              </a:extLst>
            </p:cNvPr>
            <p:cNvSpPr/>
            <p:nvPr/>
          </p:nvSpPr>
          <p:spPr>
            <a:xfrm>
              <a:off x="10138516" y="346847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6613A33-5D97-4443-2E65-B98BB8248521}"/>
                </a:ext>
              </a:extLst>
            </p:cNvPr>
            <p:cNvSpPr/>
            <p:nvPr/>
          </p:nvSpPr>
          <p:spPr>
            <a:xfrm>
              <a:off x="10007558" y="3679403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00" dirty="0">
                <a:latin typeface="Avenir" panose="020B0503020203020204" pitchFamily="34" charset="0"/>
              </a:endParaRPr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1CB12C28-8FB1-4DB9-154A-8FF4FC45D99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2433822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PNG World Map Transparent World Map.PNG Images. | PlusPNG">
            <a:extLst>
              <a:ext uri="{FF2B5EF4-FFF2-40B4-BE49-F238E27FC236}">
                <a16:creationId xmlns:a16="http://schemas.microsoft.com/office/drawing/2014/main" id="{2F2D6109-A7E2-F535-E1FA-E5E0E118501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22247"/>
            <a:ext cx="12192000" cy="573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325106" y="249758"/>
            <a:ext cx="10602682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1511085" y="335759"/>
            <a:ext cx="9964635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OFERTA INICIAL DE CURSOS DE FORMAÇÃO</a:t>
            </a:r>
            <a:endParaRPr lang="en-US" altLang="en-US" sz="2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BDB9C65-E655-9986-617B-9114243F0694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5152B66-BB11-008C-E4D6-4113F806FEAD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F6F84-7744-0B42-CE4A-AAAF62AF245A}"/>
              </a:ext>
            </a:extLst>
          </p:cNvPr>
          <p:cNvSpPr txBox="1"/>
          <p:nvPr/>
        </p:nvSpPr>
        <p:spPr>
          <a:xfrm>
            <a:off x="294097" y="1820640"/>
            <a:ext cx="3622231" cy="5782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5C90DA"/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288000" lvl="0" algn="ctr"/>
            <a:r>
              <a:rPr lang="pt-PT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Cursos Gerais Sobre Gestão das Operações Petrolíferas – Experiência Moçambicana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500BF-91ED-1177-6E0D-F89367561FCF}"/>
              </a:ext>
            </a:extLst>
          </p:cNvPr>
          <p:cNvSpPr txBox="1"/>
          <p:nvPr/>
        </p:nvSpPr>
        <p:spPr>
          <a:xfrm>
            <a:off x="66107" y="1820736"/>
            <a:ext cx="547942" cy="578186"/>
          </a:xfrm>
          <a:prstGeom prst="ellipse">
            <a:avLst/>
          </a:prstGeom>
          <a:solidFill>
            <a:srgbClr val="5C90DA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  <a:effectLst/>
        </p:spPr>
        <p:txBody>
          <a:bodyPr wrap="square" rtlCol="0" anchor="ctr">
            <a:noAutofit/>
          </a:bodyPr>
          <a:lstStyle/>
          <a:p>
            <a:pPr algn="ctr"/>
            <a:r>
              <a:rPr lang="pt-PT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3C44AA-80BD-F580-6558-C8B66CD55528}"/>
              </a:ext>
            </a:extLst>
          </p:cNvPr>
          <p:cNvSpPr txBox="1"/>
          <p:nvPr/>
        </p:nvSpPr>
        <p:spPr>
          <a:xfrm>
            <a:off x="294097" y="2471598"/>
            <a:ext cx="3622231" cy="3501912"/>
          </a:xfrm>
          <a:prstGeom prst="rect">
            <a:avLst/>
          </a:prstGeom>
          <a:solidFill>
            <a:schemeClr val="bg1"/>
          </a:solidFill>
          <a:ln>
            <a:solidFill>
              <a:srgbClr val="5C90DA"/>
            </a:solidFill>
            <a:prstDash val="sysDot"/>
          </a:ln>
          <a:effectLst/>
        </p:spPr>
        <p:txBody>
          <a:bodyPr wrap="square" rtlCol="0">
            <a:no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Modelo de contrato de Concessão;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Acordo de Operações Conjuntas;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Modelo dos procedimentos contabilísticos;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Fiscalidade do Sector;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Procedimentos para contratação de mão de obra para a indústria;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Procurement;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Conteúdo Local;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Entre Outros.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63D86A-EBFF-105E-15ED-DA871A02818E}"/>
              </a:ext>
            </a:extLst>
          </p:cNvPr>
          <p:cNvSpPr txBox="1"/>
          <p:nvPr/>
        </p:nvSpPr>
        <p:spPr>
          <a:xfrm>
            <a:off x="4284785" y="1808238"/>
            <a:ext cx="3699012" cy="5782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5C90DA"/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288000" lvl="0" algn="just"/>
            <a:r>
              <a:rPr lang="pt-PT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Desenvolvimento de Competências Técnicas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842B0B-8A50-994E-4DC7-F40BA01EBC4C}"/>
              </a:ext>
            </a:extLst>
          </p:cNvPr>
          <p:cNvSpPr txBox="1"/>
          <p:nvPr/>
        </p:nvSpPr>
        <p:spPr>
          <a:xfrm>
            <a:off x="4056795" y="1798269"/>
            <a:ext cx="547942" cy="578186"/>
          </a:xfrm>
          <a:prstGeom prst="ellipse">
            <a:avLst/>
          </a:prstGeom>
          <a:solidFill>
            <a:srgbClr val="5C90DA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  <a:effectLst/>
        </p:spPr>
        <p:txBody>
          <a:bodyPr wrap="square" rtlCol="0" anchor="ctr">
            <a:noAutofit/>
          </a:bodyPr>
          <a:lstStyle/>
          <a:p>
            <a:pPr algn="ctr"/>
            <a:r>
              <a:rPr lang="pt-PT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C6DFAA-F144-869C-2281-945DC63C7CD0}"/>
              </a:ext>
            </a:extLst>
          </p:cNvPr>
          <p:cNvSpPr txBox="1"/>
          <p:nvPr/>
        </p:nvSpPr>
        <p:spPr>
          <a:xfrm>
            <a:off x="4284785" y="2471598"/>
            <a:ext cx="3699012" cy="3501911"/>
          </a:xfrm>
          <a:prstGeom prst="rect">
            <a:avLst/>
          </a:prstGeom>
          <a:solidFill>
            <a:schemeClr val="bg1"/>
          </a:solidFill>
          <a:ln>
            <a:solidFill>
              <a:srgbClr val="5C90DA"/>
            </a:solidFill>
            <a:prstDash val="sysDot"/>
          </a:ln>
          <a:effectLst/>
        </p:spPr>
        <p:txBody>
          <a:bodyPr wrap="square" rtlCol="0">
            <a:no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Segurança e Ambiente (HSE) Perigos para O&amp;G;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G&amp;G;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Engenharia de Reservatórios;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EPC;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Gestão de Contratos e Habilidades de Negociação para O&amp;G;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Transporte e Armazenamento de Produtos Criogencios;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Instalações de Processamento de Gás;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Entre Outros.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57A9DA-DB4A-624C-3DCC-2C19567CE021}"/>
              </a:ext>
            </a:extLst>
          </p:cNvPr>
          <p:cNvSpPr txBox="1"/>
          <p:nvPr/>
        </p:nvSpPr>
        <p:spPr>
          <a:xfrm>
            <a:off x="8426826" y="1805996"/>
            <a:ext cx="3597107" cy="5782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5C90DA"/>
            </a:solidFill>
          </a:ln>
          <a:effectLst/>
        </p:spPr>
        <p:txBody>
          <a:bodyPr wrap="square" rtlCol="0" anchor="ctr">
            <a:noAutofit/>
          </a:bodyPr>
          <a:lstStyle/>
          <a:p>
            <a:pPr marL="288000" lvl="0" algn="just"/>
            <a:r>
              <a:rPr lang="pt-PT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Cursos de Competências de Gestão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81150C-573F-E6AF-D5B1-9AEE66821625}"/>
              </a:ext>
            </a:extLst>
          </p:cNvPr>
          <p:cNvSpPr txBox="1"/>
          <p:nvPr/>
        </p:nvSpPr>
        <p:spPr>
          <a:xfrm>
            <a:off x="8103689" y="1798269"/>
            <a:ext cx="547942" cy="578186"/>
          </a:xfrm>
          <a:prstGeom prst="ellipse">
            <a:avLst/>
          </a:prstGeom>
          <a:solidFill>
            <a:srgbClr val="5C90DA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  <a:effectLst/>
        </p:spPr>
        <p:txBody>
          <a:bodyPr wrap="square" rtlCol="0" anchor="ctr">
            <a:noAutofit/>
          </a:bodyPr>
          <a:lstStyle/>
          <a:p>
            <a:pPr algn="ctr"/>
            <a:r>
              <a:rPr lang="pt-PT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AABC35-21B5-7FA7-054B-02A4A2676E62}"/>
              </a:ext>
            </a:extLst>
          </p:cNvPr>
          <p:cNvSpPr txBox="1"/>
          <p:nvPr/>
        </p:nvSpPr>
        <p:spPr>
          <a:xfrm>
            <a:off x="8426826" y="2471598"/>
            <a:ext cx="3597107" cy="3501911"/>
          </a:xfrm>
          <a:prstGeom prst="rect">
            <a:avLst/>
          </a:prstGeom>
          <a:solidFill>
            <a:schemeClr val="bg1"/>
          </a:solidFill>
          <a:ln>
            <a:solidFill>
              <a:srgbClr val="5C90DA"/>
            </a:solidFill>
            <a:prstDash val="sysDot"/>
          </a:ln>
          <a:effectLst/>
        </p:spPr>
        <p:txBody>
          <a:bodyPr wrap="square" rtlCol="0">
            <a:no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Fundamentos da Indústria de Petróleo e Gás;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Economia do Petróleo;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Economia do Projeto de Petróleo &amp; Análise de Risco;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Gestão de Contratos;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Project Management;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Project Finance;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Cadeia de Fornecimentos;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Contratos de Compras &amp; Venda;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Shipping;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Arial" panose="020B0604020202020204" pitchFamily="34" charset="0"/>
              </a:rPr>
              <a:t>Entre Outros.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B4FB07-5718-C1C6-064F-94791DBE4D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1030396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330348" y="249758"/>
            <a:ext cx="10597440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1542081" y="337654"/>
            <a:ext cx="9933639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OPORTUNIDADES NO SECTOR DE O&amp;G - DIPLOMA 55/2024</a:t>
            </a:r>
            <a:endParaRPr lang="en-US" altLang="en-US" sz="2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BDB9C65-E655-9986-617B-9114243F0694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5152B66-BB11-008C-E4D6-4113F806FEAD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7" name="Imagem 106">
            <a:extLst>
              <a:ext uri="{FF2B5EF4-FFF2-40B4-BE49-F238E27FC236}">
                <a16:creationId xmlns:a16="http://schemas.microsoft.com/office/drawing/2014/main" id="{7D986FC0-E691-6746-D5F3-6548F2B743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32" y="1122247"/>
            <a:ext cx="10684780" cy="585452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7503ED5-5CF9-2BFD-FC70-D3AACE4C01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028695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7CEDC2-78B2-39EA-22F9-2884FBF9D4A9}"/>
              </a:ext>
            </a:extLst>
          </p:cNvPr>
          <p:cNvSpPr txBox="1"/>
          <p:nvPr/>
        </p:nvSpPr>
        <p:spPr>
          <a:xfrm>
            <a:off x="1363852" y="249758"/>
            <a:ext cx="10563936" cy="695896"/>
          </a:xfrm>
          <a:prstGeom prst="rect">
            <a:avLst/>
          </a:prstGeom>
          <a:solidFill>
            <a:srgbClr val="5C90DA"/>
          </a:solidFill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en-US" sz="3600" b="1" dirty="0">
              <a:solidFill>
                <a:schemeClr val="bg1"/>
              </a:solidFill>
              <a:latin typeface="Bebas Neue" panose="020B0606020202050201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cs typeface="Arial" panose="020B0604020202020204" pitchFamily="34" charset="0"/>
              </a:rPr>
              <a:t> </a:t>
            </a:r>
            <a:endParaRPr kumimoji="0" lang="pt-PT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AD6CE-4745-CE6F-9F89-B36EF3C15236}"/>
              </a:ext>
            </a:extLst>
          </p:cNvPr>
          <p:cNvSpPr txBox="1"/>
          <p:nvPr/>
        </p:nvSpPr>
        <p:spPr>
          <a:xfrm>
            <a:off x="1109904" y="335759"/>
            <a:ext cx="10563936" cy="5109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pt-PT" altLang="en-US" sz="2200" b="1" dirty="0">
                <a:solidFill>
                  <a:schemeClr val="bg1"/>
                </a:solidFill>
                <a:latin typeface="Arial Black" panose="020B0A04020102020204" pitchFamily="34" charset="0"/>
              </a:rPr>
              <a:t>CONTACTOS</a:t>
            </a:r>
            <a:endParaRPr lang="en-US" altLang="en-US" sz="2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6A113-8355-6AA4-CE6A-C977C8BE8996}"/>
              </a:ext>
            </a:extLst>
          </p:cNvPr>
          <p:cNvSpPr txBox="1"/>
          <p:nvPr/>
        </p:nvSpPr>
        <p:spPr>
          <a:xfrm>
            <a:off x="7721380" y="2223236"/>
            <a:ext cx="4347195" cy="38472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EMAIL:</a:t>
            </a: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r>
              <a:rPr lang="pt-PT" altLang="pt-PT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cefogas@enh.co.mz</a:t>
            </a: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r>
              <a:rPr lang="pt-PT" alt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TELEFONE:</a:t>
            </a: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r>
              <a:rPr lang="pt-PT" altLang="pt-PT" sz="1600" dirty="0">
                <a:latin typeface="Arial" panose="020B0604020202020204" pitchFamily="34" charset="0"/>
                <a:cs typeface="Arial" panose="020B0604020202020204" pitchFamily="34" charset="0"/>
              </a:rPr>
              <a:t>+258 21 343 700</a:t>
            </a: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ct val="0"/>
              </a:spcBef>
            </a:pPr>
            <a:r>
              <a:rPr lang="pt-PT" alt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LOCALIZAÇÃO:</a:t>
            </a:r>
          </a:p>
          <a:p>
            <a:pPr marL="800100" lvl="1" indent="-342900">
              <a:spcBef>
                <a:spcPct val="0"/>
              </a:spcBef>
            </a:pPr>
            <a:r>
              <a:rPr lang="pt-PT" alt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Maputo, Rua dos Desportistas, Nº 918, </a:t>
            </a:r>
          </a:p>
          <a:p>
            <a:pPr marL="800100" lvl="1" indent="-342900">
              <a:spcBef>
                <a:spcPct val="0"/>
              </a:spcBef>
            </a:pPr>
            <a:r>
              <a:rPr lang="pt-PT" alt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Edifício JAT V-III,10º Andar</a:t>
            </a:r>
          </a:p>
          <a:p>
            <a:pPr marL="800100" lvl="1" indent="-342900">
              <a:lnSpc>
                <a:spcPct val="100000"/>
              </a:lnSpc>
              <a:spcBef>
                <a:spcPct val="0"/>
              </a:spcBef>
            </a:pPr>
            <a:endParaRPr lang="pt-PT" alt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6144E1-EDC9-6CC1-982D-DE4CC01D0898}"/>
              </a:ext>
            </a:extLst>
          </p:cNvPr>
          <p:cNvSpPr/>
          <p:nvPr/>
        </p:nvSpPr>
        <p:spPr>
          <a:xfrm flipV="1">
            <a:off x="9530716" y="6232310"/>
            <a:ext cx="2397072" cy="61267"/>
          </a:xfrm>
          <a:prstGeom prst="rect">
            <a:avLst/>
          </a:prstGeom>
          <a:solidFill>
            <a:srgbClr val="5C90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0587041-4699-F712-9C79-254F1E728E38}"/>
              </a:ext>
            </a:extLst>
          </p:cNvPr>
          <p:cNvSpPr/>
          <p:nvPr/>
        </p:nvSpPr>
        <p:spPr>
          <a:xfrm>
            <a:off x="11610112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AF28B10-4ED0-5A6E-E2EF-244CB2A90932}"/>
              </a:ext>
            </a:extLst>
          </p:cNvPr>
          <p:cNvSpPr/>
          <p:nvPr/>
        </p:nvSpPr>
        <p:spPr>
          <a:xfrm>
            <a:off x="11762815" y="250744"/>
            <a:ext cx="67235" cy="69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DC92CD-2124-B425-AC26-96E2AC5A81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80367"/>
            <a:ext cx="7093117" cy="5677633"/>
          </a:xfrm>
          <a:prstGeom prst="rect">
            <a:avLst/>
          </a:prstGeom>
        </p:spPr>
      </p:pic>
      <p:pic>
        <p:nvPicPr>
          <p:cNvPr id="1032" name="Picture 8" descr="Telephone Generic Flat icon">
            <a:extLst>
              <a:ext uri="{FF2B5EF4-FFF2-40B4-BE49-F238E27FC236}">
                <a16:creationId xmlns:a16="http://schemas.microsoft.com/office/drawing/2014/main" id="{E1EF88F3-74D1-3F6B-06A4-F60CFFBA9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6165" y="3741088"/>
            <a:ext cx="487822" cy="48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ddress icon PNG and SVG Vector Free Download">
            <a:extLst>
              <a:ext uri="{FF2B5EF4-FFF2-40B4-BE49-F238E27FC236}">
                <a16:creationId xmlns:a16="http://schemas.microsoft.com/office/drawing/2014/main" id="{1FCA3DDD-76E7-A26E-8D79-754E3131C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6165" y="5060811"/>
            <a:ext cx="485304" cy="53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7CF67CF3-EDF6-F474-01C8-4F9C13D29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6165" y="2532405"/>
            <a:ext cx="487822" cy="48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1CE0A0-97B3-D610-473D-CF3DFB8CEB26}"/>
              </a:ext>
            </a:extLst>
          </p:cNvPr>
          <p:cNvSpPr txBox="1"/>
          <p:nvPr/>
        </p:nvSpPr>
        <p:spPr>
          <a:xfrm>
            <a:off x="7576165" y="19066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altLang="pt-PT" sz="1800" b="1" dirty="0">
                <a:latin typeface="Arial" panose="020B0604020202020204" pitchFamily="34" charset="0"/>
                <a:cs typeface="Arial" panose="020B0604020202020204" pitchFamily="34" charset="0"/>
              </a:rPr>
              <a:t>PARA MAIS INFORMAÇÕES:</a:t>
            </a:r>
            <a:endParaRPr lang="pt-PT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7C0055F-5A70-35FA-96A6-D9810396385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27" y="256457"/>
            <a:ext cx="661623" cy="69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7888742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641EEE3B8FABB4AB66CBB3169D257AD" ma:contentTypeVersion="12" ma:contentTypeDescription="Crie um novo documento." ma:contentTypeScope="" ma:versionID="4b9b0b100ec162780f889bdc549f146f">
  <xsd:schema xmlns:xsd="http://www.w3.org/2001/XMLSchema" xmlns:xs="http://www.w3.org/2001/XMLSchema" xmlns:p="http://schemas.microsoft.com/office/2006/metadata/properties" xmlns:ns3="961680d9-f8eb-43e1-aa45-c5035d2fbec0" targetNamespace="http://schemas.microsoft.com/office/2006/metadata/properties" ma:root="true" ma:fieldsID="1f683e33a2b62990f09676bb3ef61791" ns3:_="">
    <xsd:import namespace="961680d9-f8eb-43e1-aa45-c5035d2fbe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ObjectDetectorVersions" minOccurs="0"/>
                <xsd:element ref="ns3:_activity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680d9-f8eb-43e1-aa45-c5035d2fbe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61680d9-f8eb-43e1-aa45-c5035d2fbec0" xsi:nil="true"/>
  </documentManagement>
</p:properties>
</file>

<file path=customXml/itemProps1.xml><?xml version="1.0" encoding="utf-8"?>
<ds:datastoreItem xmlns:ds="http://schemas.openxmlformats.org/officeDocument/2006/customXml" ds:itemID="{F3D200D2-2D1E-465C-84ED-BF6E284230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1680d9-f8eb-43e1-aa45-c5035d2fbe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CC61C3-5C64-4D16-8CD3-BE6CDE1395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548853-E765-4C49-B5B6-86484DD7901F}">
  <ds:schemaRefs>
    <ds:schemaRef ds:uri="http://purl.org/dc/dcmitype/"/>
    <ds:schemaRef ds:uri="http://schemas.microsoft.com/office/2006/metadata/properties"/>
    <ds:schemaRef ds:uri="http://purl.org/dc/terms/"/>
    <ds:schemaRef ds:uri="961680d9-f8eb-43e1-aa45-c5035d2fbec0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5366</TotalTime>
  <Words>691</Words>
  <Application>Microsoft Macintosh PowerPoint</Application>
  <PresentationFormat>Widescreen</PresentationFormat>
  <Paragraphs>200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Arial </vt:lpstr>
      <vt:lpstr>Arial Black</vt:lpstr>
      <vt:lpstr>Avenir</vt:lpstr>
      <vt:lpstr>Avenir Next LT Pro</vt:lpstr>
      <vt:lpstr>Bebas Neue</vt:lpstr>
      <vt:lpstr>Calibri</vt:lpstr>
      <vt:lpstr>Courier New</vt:lpstr>
      <vt:lpstr>Montserrat</vt:lpstr>
      <vt:lpstr>Wingdings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Edson Fonseca</dc:creator>
  <cp:lastModifiedBy>User</cp:lastModifiedBy>
  <cp:revision>373</cp:revision>
  <dcterms:created xsi:type="dcterms:W3CDTF">2022-05-24T06:42:27Z</dcterms:created>
  <dcterms:modified xsi:type="dcterms:W3CDTF">2026-06-13T16:57:28Z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0x0101005641EEE3B8FABB4AB66CBB3169D257AD</vt:lpwstr>
  </property>
</Properties>
</file>